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78" r:id="rId6"/>
    <p:sldId id="279" r:id="rId7"/>
    <p:sldId id="271" r:id="rId8"/>
    <p:sldId id="280" r:id="rId9"/>
    <p:sldId id="264" r:id="rId10"/>
    <p:sldId id="267" r:id="rId11"/>
    <p:sldId id="268" r:id="rId12"/>
    <p:sldId id="270" r:id="rId13"/>
    <p:sldId id="296" r:id="rId14"/>
    <p:sldId id="281" r:id="rId15"/>
    <p:sldId id="282" r:id="rId16"/>
    <p:sldId id="288" r:id="rId17"/>
    <p:sldId id="289" r:id="rId18"/>
    <p:sldId id="283" r:id="rId19"/>
    <p:sldId id="284" r:id="rId20"/>
    <p:sldId id="285" r:id="rId21"/>
    <p:sldId id="286" r:id="rId22"/>
    <p:sldId id="277" r:id="rId23"/>
    <p:sldId id="293" r:id="rId24"/>
    <p:sldId id="290" r:id="rId25"/>
    <p:sldId id="294" r:id="rId26"/>
    <p:sldId id="295" r:id="rId27"/>
    <p:sldId id="291" r:id="rId28"/>
    <p:sldId id="292"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4418"/>
    <a:srgbClr val="0069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BLEY, MICHELLE" userId="S::mmobley@asla.org::a3cc528e-26e1-4561-8e61-be13cea957db" providerId="AD" clId="Web-{BC56E630-37BC-4E16-31EC-CD6D3EFBAA28}"/>
    <pc:docChg chg="addSld">
      <pc:chgData name="MOBLEY, MICHELLE" userId="S::mmobley@asla.org::a3cc528e-26e1-4561-8e61-be13cea957db" providerId="AD" clId="Web-{BC56E630-37BC-4E16-31EC-CD6D3EFBAA28}" dt="2026-04-16T13:37:19.137" v="0"/>
      <pc:docMkLst>
        <pc:docMk/>
      </pc:docMkLst>
      <pc:sldChg chg="add replId">
        <pc:chgData name="MOBLEY, MICHELLE" userId="S::mmobley@asla.org::a3cc528e-26e1-4561-8e61-be13cea957db" providerId="AD" clId="Web-{BC56E630-37BC-4E16-31EC-CD6D3EFBAA28}" dt="2026-04-16T13:37:19.137" v="0"/>
        <pc:sldMkLst>
          <pc:docMk/>
          <pc:sldMk cId="1692112663" sldId="294"/>
        </pc:sldMkLst>
      </pc:sldChg>
    </pc:docChg>
  </pc:docChgLst>
  <pc:docChgLst>
    <pc:chgData name="MOBLEY, MICHELLE" userId="a3cc528e-26e1-4561-8e61-be13cea957db" providerId="ADAL" clId="{AEF2D0CB-BE04-4D45-8D49-539F1089B629}"/>
    <pc:docChg chg="undo custSel addSld delSld modSld sldOrd">
      <pc:chgData name="MOBLEY, MICHELLE" userId="a3cc528e-26e1-4561-8e61-be13cea957db" providerId="ADAL" clId="{AEF2D0CB-BE04-4D45-8D49-539F1089B629}" dt="2026-04-17T18:28:22.675" v="3560" actId="20577"/>
      <pc:docMkLst>
        <pc:docMk/>
      </pc:docMkLst>
      <pc:sldChg chg="modSp mod">
        <pc:chgData name="MOBLEY, MICHELLE" userId="a3cc528e-26e1-4561-8e61-be13cea957db" providerId="ADAL" clId="{AEF2D0CB-BE04-4D45-8D49-539F1089B629}" dt="2026-04-15T18:41:23.073" v="59" actId="20577"/>
        <pc:sldMkLst>
          <pc:docMk/>
          <pc:sldMk cId="1459245116" sldId="256"/>
        </pc:sldMkLst>
        <pc:spChg chg="mod">
          <ac:chgData name="MOBLEY, MICHELLE" userId="a3cc528e-26e1-4561-8e61-be13cea957db" providerId="ADAL" clId="{AEF2D0CB-BE04-4D45-8D49-539F1089B629}" dt="2026-04-15T18:41:13.859" v="43" actId="20577"/>
          <ac:spMkLst>
            <pc:docMk/>
            <pc:sldMk cId="1459245116" sldId="256"/>
            <ac:spMk id="2" creationId="{849A6FE1-817D-090E-BB19-265A0899DE78}"/>
          </ac:spMkLst>
        </pc:spChg>
        <pc:spChg chg="mod">
          <ac:chgData name="MOBLEY, MICHELLE" userId="a3cc528e-26e1-4561-8e61-be13cea957db" providerId="ADAL" clId="{AEF2D0CB-BE04-4D45-8D49-539F1089B629}" dt="2026-04-15T18:41:23.073" v="59" actId="20577"/>
          <ac:spMkLst>
            <pc:docMk/>
            <pc:sldMk cId="1459245116" sldId="256"/>
            <ac:spMk id="5" creationId="{ED11EE49-B28A-B73E-49D5-868098F6113E}"/>
          </ac:spMkLst>
        </pc:spChg>
      </pc:sldChg>
      <pc:sldChg chg="modSp mod ord">
        <pc:chgData name="MOBLEY, MICHELLE" userId="a3cc528e-26e1-4561-8e61-be13cea957db" providerId="ADAL" clId="{AEF2D0CB-BE04-4D45-8D49-539F1089B629}" dt="2026-04-16T01:03:21.189" v="3118"/>
        <pc:sldMkLst>
          <pc:docMk/>
          <pc:sldMk cId="2274169171" sldId="264"/>
        </pc:sldMkLst>
        <pc:spChg chg="mod">
          <ac:chgData name="MOBLEY, MICHELLE" userId="a3cc528e-26e1-4561-8e61-be13cea957db" providerId="ADAL" clId="{AEF2D0CB-BE04-4D45-8D49-539F1089B629}" dt="2026-04-15T18:42:30.693" v="98" actId="20577"/>
          <ac:spMkLst>
            <pc:docMk/>
            <pc:sldMk cId="2274169171" sldId="264"/>
            <ac:spMk id="5" creationId="{2806D25A-2D1E-02AA-4EFE-96941E66ED6C}"/>
          </ac:spMkLst>
        </pc:spChg>
      </pc:sldChg>
      <pc:sldChg chg="ord">
        <pc:chgData name="MOBLEY, MICHELLE" userId="a3cc528e-26e1-4561-8e61-be13cea957db" providerId="ADAL" clId="{AEF2D0CB-BE04-4D45-8D49-539F1089B629}" dt="2026-04-16T01:03:46.436" v="3120"/>
        <pc:sldMkLst>
          <pc:docMk/>
          <pc:sldMk cId="1697417980" sldId="267"/>
        </pc:sldMkLst>
      </pc:sldChg>
      <pc:sldChg chg="ord">
        <pc:chgData name="MOBLEY, MICHELLE" userId="a3cc528e-26e1-4561-8e61-be13cea957db" providerId="ADAL" clId="{AEF2D0CB-BE04-4D45-8D49-539F1089B629}" dt="2026-04-16T01:04:29.885" v="3126"/>
        <pc:sldMkLst>
          <pc:docMk/>
          <pc:sldMk cId="467136486" sldId="268"/>
        </pc:sldMkLst>
      </pc:sldChg>
      <pc:sldChg chg="modSp del mod ord">
        <pc:chgData name="MOBLEY, MICHELLE" userId="a3cc528e-26e1-4561-8e61-be13cea957db" providerId="ADAL" clId="{AEF2D0CB-BE04-4D45-8D49-539F1089B629}" dt="2026-04-16T00:36:23.653" v="1779" actId="47"/>
        <pc:sldMkLst>
          <pc:docMk/>
          <pc:sldMk cId="636883744" sldId="269"/>
        </pc:sldMkLst>
      </pc:sldChg>
      <pc:sldChg chg="modSp mod ord">
        <pc:chgData name="MOBLEY, MICHELLE" userId="a3cc528e-26e1-4561-8e61-be13cea957db" providerId="ADAL" clId="{AEF2D0CB-BE04-4D45-8D49-539F1089B629}" dt="2026-04-16T00:29:15.856" v="1583" actId="404"/>
        <pc:sldMkLst>
          <pc:docMk/>
          <pc:sldMk cId="1556634446" sldId="270"/>
        </pc:sldMkLst>
        <pc:spChg chg="mod">
          <ac:chgData name="MOBLEY, MICHELLE" userId="a3cc528e-26e1-4561-8e61-be13cea957db" providerId="ADAL" clId="{AEF2D0CB-BE04-4D45-8D49-539F1089B629}" dt="2026-04-16T00:29:15.856" v="1583" actId="404"/>
          <ac:spMkLst>
            <pc:docMk/>
            <pc:sldMk cId="1556634446" sldId="270"/>
            <ac:spMk id="2" creationId="{257DBE9F-96D0-8853-B37A-6ACC6E00BBDC}"/>
          </ac:spMkLst>
        </pc:spChg>
        <pc:spChg chg="mod">
          <ac:chgData name="MOBLEY, MICHELLE" userId="a3cc528e-26e1-4561-8e61-be13cea957db" providerId="ADAL" clId="{AEF2D0CB-BE04-4D45-8D49-539F1089B629}" dt="2026-04-16T00:28:20.947" v="1445" actId="6549"/>
          <ac:spMkLst>
            <pc:docMk/>
            <pc:sldMk cId="1556634446" sldId="270"/>
            <ac:spMk id="3" creationId="{6DF8B36D-BC2E-6C83-C790-F33546002D0C}"/>
          </ac:spMkLst>
        </pc:spChg>
        <pc:spChg chg="mod">
          <ac:chgData name="MOBLEY, MICHELLE" userId="a3cc528e-26e1-4561-8e61-be13cea957db" providerId="ADAL" clId="{AEF2D0CB-BE04-4D45-8D49-539F1089B629}" dt="2026-04-15T20:59:02.361" v="719" actId="207"/>
          <ac:spMkLst>
            <pc:docMk/>
            <pc:sldMk cId="1556634446" sldId="270"/>
            <ac:spMk id="6" creationId="{31434610-98E1-B634-2FF5-77B4C6540564}"/>
          </ac:spMkLst>
        </pc:spChg>
      </pc:sldChg>
      <pc:sldChg chg="modSp mod ord">
        <pc:chgData name="MOBLEY, MICHELLE" userId="a3cc528e-26e1-4561-8e61-be13cea957db" providerId="ADAL" clId="{AEF2D0CB-BE04-4D45-8D49-539F1089B629}" dt="2026-04-16T01:04:11.982" v="3124"/>
        <pc:sldMkLst>
          <pc:docMk/>
          <pc:sldMk cId="3855287267" sldId="271"/>
        </pc:sldMkLst>
        <pc:picChg chg="mod">
          <ac:chgData name="MOBLEY, MICHELLE" userId="a3cc528e-26e1-4561-8e61-be13cea957db" providerId="ADAL" clId="{AEF2D0CB-BE04-4D45-8D49-539F1089B629}" dt="2026-04-15T20:38:47.372" v="121" actId="1076"/>
          <ac:picMkLst>
            <pc:docMk/>
            <pc:sldMk cId="3855287267" sldId="271"/>
            <ac:picMk id="3" creationId="{A6E60934-3DE7-00CD-4442-6D41C275A868}"/>
          </ac:picMkLst>
        </pc:picChg>
      </pc:sldChg>
      <pc:sldChg chg="ord">
        <pc:chgData name="MOBLEY, MICHELLE" userId="a3cc528e-26e1-4561-8e61-be13cea957db" providerId="ADAL" clId="{AEF2D0CB-BE04-4D45-8D49-539F1089B629}" dt="2026-04-16T01:03:52.097" v="3122"/>
        <pc:sldMkLst>
          <pc:docMk/>
          <pc:sldMk cId="778372826" sldId="276"/>
        </pc:sldMkLst>
      </pc:sldChg>
      <pc:sldChg chg="modSp mod ord">
        <pc:chgData name="MOBLEY, MICHELLE" userId="a3cc528e-26e1-4561-8e61-be13cea957db" providerId="ADAL" clId="{AEF2D0CB-BE04-4D45-8D49-539F1089B629}" dt="2026-04-16T01:17:23.520" v="3315" actId="207"/>
        <pc:sldMkLst>
          <pc:docMk/>
          <pc:sldMk cId="2379584929" sldId="277"/>
        </pc:sldMkLst>
        <pc:spChg chg="mod">
          <ac:chgData name="MOBLEY, MICHELLE" userId="a3cc528e-26e1-4561-8e61-be13cea957db" providerId="ADAL" clId="{AEF2D0CB-BE04-4D45-8D49-539F1089B629}" dt="2026-04-16T01:17:23.520" v="3315" actId="207"/>
          <ac:spMkLst>
            <pc:docMk/>
            <pc:sldMk cId="2379584929" sldId="277"/>
            <ac:spMk id="2" creationId="{DE8E9D60-0018-F531-576D-6F8986DC8465}"/>
          </ac:spMkLst>
        </pc:spChg>
      </pc:sldChg>
      <pc:sldChg chg="addSp delSp modSp add mod">
        <pc:chgData name="MOBLEY, MICHELLE" userId="a3cc528e-26e1-4561-8e61-be13cea957db" providerId="ADAL" clId="{AEF2D0CB-BE04-4D45-8D49-539F1089B629}" dt="2026-04-15T21:27:45.202" v="1070" actId="20577"/>
        <pc:sldMkLst>
          <pc:docMk/>
          <pc:sldMk cId="4218186518" sldId="278"/>
        </pc:sldMkLst>
        <pc:spChg chg="add mod">
          <ac:chgData name="MOBLEY, MICHELLE" userId="a3cc528e-26e1-4561-8e61-be13cea957db" providerId="ADAL" clId="{AEF2D0CB-BE04-4D45-8D49-539F1089B629}" dt="2026-04-15T21:27:45.202" v="1070" actId="20577"/>
          <ac:spMkLst>
            <pc:docMk/>
            <pc:sldMk cId="4218186518" sldId="278"/>
            <ac:spMk id="5" creationId="{85212457-BBC1-DF5A-D92F-2528A0E33393}"/>
          </ac:spMkLst>
        </pc:spChg>
        <pc:spChg chg="mod">
          <ac:chgData name="MOBLEY, MICHELLE" userId="a3cc528e-26e1-4561-8e61-be13cea957db" providerId="ADAL" clId="{AEF2D0CB-BE04-4D45-8D49-539F1089B629}" dt="2026-04-15T20:41:06.692" v="136" actId="207"/>
          <ac:spMkLst>
            <pc:docMk/>
            <pc:sldMk cId="4218186518" sldId="278"/>
            <ac:spMk id="6" creationId="{DED87133-8D23-9782-2D41-C82D978983A3}"/>
          </ac:spMkLst>
        </pc:spChg>
      </pc:sldChg>
      <pc:sldChg chg="addSp delSp modSp add mod ord">
        <pc:chgData name="MOBLEY, MICHELLE" userId="a3cc528e-26e1-4561-8e61-be13cea957db" providerId="ADAL" clId="{AEF2D0CB-BE04-4D45-8D49-539F1089B629}" dt="2026-04-16T01:05:09.942" v="3130"/>
        <pc:sldMkLst>
          <pc:docMk/>
          <pc:sldMk cId="3230443303" sldId="279"/>
        </pc:sldMkLst>
        <pc:spChg chg="add mod">
          <ac:chgData name="MOBLEY, MICHELLE" userId="a3cc528e-26e1-4561-8e61-be13cea957db" providerId="ADAL" clId="{AEF2D0CB-BE04-4D45-8D49-539F1089B629}" dt="2026-04-15T21:28:47.988" v="1084" actId="255"/>
          <ac:spMkLst>
            <pc:docMk/>
            <pc:sldMk cId="3230443303" sldId="279"/>
            <ac:spMk id="2" creationId="{9FC6EB79-8D1F-5008-126E-3DF0540E5E91}"/>
          </ac:spMkLst>
        </pc:spChg>
        <pc:spChg chg="mod">
          <ac:chgData name="MOBLEY, MICHELLE" userId="a3cc528e-26e1-4561-8e61-be13cea957db" providerId="ADAL" clId="{AEF2D0CB-BE04-4D45-8D49-539F1089B629}" dt="2026-04-15T20:42:50.300" v="156" actId="20577"/>
          <ac:spMkLst>
            <pc:docMk/>
            <pc:sldMk cId="3230443303" sldId="279"/>
            <ac:spMk id="6" creationId="{D7EB721D-3989-E81B-A1D6-5CD5996DC962}"/>
          </ac:spMkLst>
        </pc:spChg>
      </pc:sldChg>
      <pc:sldChg chg="addSp delSp modSp add mod ord">
        <pc:chgData name="MOBLEY, MICHELLE" userId="a3cc528e-26e1-4561-8e61-be13cea957db" providerId="ADAL" clId="{AEF2D0CB-BE04-4D45-8D49-539F1089B629}" dt="2026-04-15T20:53:45.597" v="503" actId="403"/>
        <pc:sldMkLst>
          <pc:docMk/>
          <pc:sldMk cId="2213196248" sldId="280"/>
        </pc:sldMkLst>
        <pc:spChg chg="add mod">
          <ac:chgData name="MOBLEY, MICHELLE" userId="a3cc528e-26e1-4561-8e61-be13cea957db" providerId="ADAL" clId="{AEF2D0CB-BE04-4D45-8D49-539F1089B629}" dt="2026-04-15T20:53:45.597" v="503" actId="403"/>
          <ac:spMkLst>
            <pc:docMk/>
            <pc:sldMk cId="2213196248" sldId="280"/>
            <ac:spMk id="2" creationId="{629A0140-A664-4BCF-6031-EF14B22A67C7}"/>
          </ac:spMkLst>
        </pc:spChg>
        <pc:spChg chg="mod">
          <ac:chgData name="MOBLEY, MICHELLE" userId="a3cc528e-26e1-4561-8e61-be13cea957db" providerId="ADAL" clId="{AEF2D0CB-BE04-4D45-8D49-539F1089B629}" dt="2026-04-15T20:46:33.032" v="374" actId="20577"/>
          <ac:spMkLst>
            <pc:docMk/>
            <pc:sldMk cId="2213196248" sldId="280"/>
            <ac:spMk id="6" creationId="{7658D02D-5B6A-77F7-5610-F3151CFC322B}"/>
          </ac:spMkLst>
        </pc:spChg>
      </pc:sldChg>
      <pc:sldChg chg="addSp delSp modSp add mod">
        <pc:chgData name="MOBLEY, MICHELLE" userId="a3cc528e-26e1-4561-8e61-be13cea957db" providerId="ADAL" clId="{AEF2D0CB-BE04-4D45-8D49-539F1089B629}" dt="2026-04-16T00:33:04.338" v="1679" actId="207"/>
        <pc:sldMkLst>
          <pc:docMk/>
          <pc:sldMk cId="3479996037" sldId="281"/>
        </pc:sldMkLst>
        <pc:spChg chg="add del mod">
          <ac:chgData name="MOBLEY, MICHELLE" userId="a3cc528e-26e1-4561-8e61-be13cea957db" providerId="ADAL" clId="{AEF2D0CB-BE04-4D45-8D49-539F1089B629}" dt="2026-04-16T00:33:04.338" v="1679" actId="207"/>
          <ac:spMkLst>
            <pc:docMk/>
            <pc:sldMk cId="3479996037" sldId="281"/>
            <ac:spMk id="2" creationId="{6E3376D7-BAD0-7EAA-2486-5DB3714FEC72}"/>
          </ac:spMkLst>
        </pc:spChg>
        <pc:spChg chg="mod">
          <ac:chgData name="MOBLEY, MICHELLE" userId="a3cc528e-26e1-4561-8e61-be13cea957db" providerId="ADAL" clId="{AEF2D0CB-BE04-4D45-8D49-539F1089B629}" dt="2026-04-15T20:51:06.507" v="501" actId="20577"/>
          <ac:spMkLst>
            <pc:docMk/>
            <pc:sldMk cId="3479996037" sldId="281"/>
            <ac:spMk id="6" creationId="{49BB2336-F07F-800D-40CA-E50607C23B8E}"/>
          </ac:spMkLst>
        </pc:spChg>
      </pc:sldChg>
      <pc:sldChg chg="modSp add mod ord">
        <pc:chgData name="MOBLEY, MICHELLE" userId="a3cc528e-26e1-4561-8e61-be13cea957db" providerId="ADAL" clId="{AEF2D0CB-BE04-4D45-8D49-539F1089B629}" dt="2026-04-16T00:34:30.248" v="1686" actId="6549"/>
        <pc:sldMkLst>
          <pc:docMk/>
          <pc:sldMk cId="3324783196" sldId="282"/>
        </pc:sldMkLst>
        <pc:spChg chg="mod">
          <ac:chgData name="MOBLEY, MICHELLE" userId="a3cc528e-26e1-4561-8e61-be13cea957db" providerId="ADAL" clId="{AEF2D0CB-BE04-4D45-8D49-539F1089B629}" dt="2026-04-16T00:34:30.248" v="1686" actId="6549"/>
          <ac:spMkLst>
            <pc:docMk/>
            <pc:sldMk cId="3324783196" sldId="282"/>
            <ac:spMk id="2" creationId="{346094DD-9F9C-1F02-F712-80DF3440191C}"/>
          </ac:spMkLst>
        </pc:spChg>
        <pc:spChg chg="mod">
          <ac:chgData name="MOBLEY, MICHELLE" userId="a3cc528e-26e1-4561-8e61-be13cea957db" providerId="ADAL" clId="{AEF2D0CB-BE04-4D45-8D49-539F1089B629}" dt="2026-04-15T21:08:01.471" v="1004" actId="6549"/>
          <ac:spMkLst>
            <pc:docMk/>
            <pc:sldMk cId="3324783196" sldId="282"/>
            <ac:spMk id="6" creationId="{4792549B-1E96-543D-5E95-FB60A3B3766C}"/>
          </ac:spMkLst>
        </pc:spChg>
      </pc:sldChg>
      <pc:sldChg chg="modSp add mod">
        <pc:chgData name="MOBLEY, MICHELLE" userId="a3cc528e-26e1-4561-8e61-be13cea957db" providerId="ADAL" clId="{AEF2D0CB-BE04-4D45-8D49-539F1089B629}" dt="2026-04-16T00:50:16.615" v="2387" actId="20577"/>
        <pc:sldMkLst>
          <pc:docMk/>
          <pc:sldMk cId="475748555" sldId="283"/>
        </pc:sldMkLst>
        <pc:spChg chg="mod">
          <ac:chgData name="MOBLEY, MICHELLE" userId="a3cc528e-26e1-4561-8e61-be13cea957db" providerId="ADAL" clId="{AEF2D0CB-BE04-4D45-8D49-539F1089B629}" dt="2026-04-16T00:50:16.615" v="2387" actId="20577"/>
          <ac:spMkLst>
            <pc:docMk/>
            <pc:sldMk cId="475748555" sldId="283"/>
            <ac:spMk id="2" creationId="{E6EC3157-CB1D-AC65-57EB-FCC270168D22}"/>
          </ac:spMkLst>
        </pc:spChg>
        <pc:spChg chg="mod">
          <ac:chgData name="MOBLEY, MICHELLE" userId="a3cc528e-26e1-4561-8e61-be13cea957db" providerId="ADAL" clId="{AEF2D0CB-BE04-4D45-8D49-539F1089B629}" dt="2026-04-15T21:03:25.260" v="831" actId="20577"/>
          <ac:spMkLst>
            <pc:docMk/>
            <pc:sldMk cId="475748555" sldId="283"/>
            <ac:spMk id="6" creationId="{3C74338B-E387-C4E5-CED9-34FC24A423F9}"/>
          </ac:spMkLst>
        </pc:spChg>
      </pc:sldChg>
      <pc:sldChg chg="addSp delSp modSp add mod">
        <pc:chgData name="MOBLEY, MICHELLE" userId="a3cc528e-26e1-4561-8e61-be13cea957db" providerId="ADAL" clId="{AEF2D0CB-BE04-4D45-8D49-539F1089B629}" dt="2026-04-16T00:56:52.667" v="2774" actId="207"/>
        <pc:sldMkLst>
          <pc:docMk/>
          <pc:sldMk cId="269871263" sldId="284"/>
        </pc:sldMkLst>
        <pc:spChg chg="del mod">
          <ac:chgData name="MOBLEY, MICHELLE" userId="a3cc528e-26e1-4561-8e61-be13cea957db" providerId="ADAL" clId="{AEF2D0CB-BE04-4D45-8D49-539F1089B629}" dt="2026-04-16T00:52:03.237" v="2395"/>
          <ac:spMkLst>
            <pc:docMk/>
            <pc:sldMk cId="269871263" sldId="284"/>
            <ac:spMk id="2" creationId="{4C3C478A-E585-8DCC-3E56-8C52814C884A}"/>
          </ac:spMkLst>
        </pc:spChg>
        <pc:spChg chg="add mod">
          <ac:chgData name="MOBLEY, MICHELLE" userId="a3cc528e-26e1-4561-8e61-be13cea957db" providerId="ADAL" clId="{AEF2D0CB-BE04-4D45-8D49-539F1089B629}" dt="2026-04-16T00:56:52.667" v="2774" actId="207"/>
          <ac:spMkLst>
            <pc:docMk/>
            <pc:sldMk cId="269871263" sldId="284"/>
            <ac:spMk id="4" creationId="{DD774C3D-CACE-87BE-9219-F3C96DF3384C}"/>
          </ac:spMkLst>
        </pc:spChg>
        <pc:spChg chg="mod">
          <ac:chgData name="MOBLEY, MICHELLE" userId="a3cc528e-26e1-4561-8e61-be13cea957db" providerId="ADAL" clId="{AEF2D0CB-BE04-4D45-8D49-539F1089B629}" dt="2026-04-15T21:04:29.928" v="855" actId="20577"/>
          <ac:spMkLst>
            <pc:docMk/>
            <pc:sldMk cId="269871263" sldId="284"/>
            <ac:spMk id="6" creationId="{49EACA05-A5D0-F543-DDF6-89DAD628EEEC}"/>
          </ac:spMkLst>
        </pc:spChg>
        <pc:graphicFrameChg chg="add del mod modGraphic">
          <ac:chgData name="MOBLEY, MICHELLE" userId="a3cc528e-26e1-4561-8e61-be13cea957db" providerId="ADAL" clId="{AEF2D0CB-BE04-4D45-8D49-539F1089B629}" dt="2026-04-16T00:52:17.808" v="2396" actId="478"/>
          <ac:graphicFrameMkLst>
            <pc:docMk/>
            <pc:sldMk cId="269871263" sldId="284"/>
            <ac:graphicFrameMk id="3" creationId="{8D76B0B1-91DA-8E81-55A0-F175AF07D69B}"/>
          </ac:graphicFrameMkLst>
        </pc:graphicFrameChg>
        <pc:graphicFrameChg chg="add del mod">
          <ac:chgData name="MOBLEY, MICHELLE" userId="a3cc528e-26e1-4561-8e61-be13cea957db" providerId="ADAL" clId="{AEF2D0CB-BE04-4D45-8D49-539F1089B629}" dt="2026-04-16T00:53:34.586" v="2515" actId="478"/>
          <ac:graphicFrameMkLst>
            <pc:docMk/>
            <pc:sldMk cId="269871263" sldId="284"/>
            <ac:graphicFrameMk id="5" creationId="{E5F2C45F-A244-B96C-7121-AC698F0E74A3}"/>
          </ac:graphicFrameMkLst>
        </pc:graphicFrameChg>
        <pc:graphicFrameChg chg="add del mod">
          <ac:chgData name="MOBLEY, MICHELLE" userId="a3cc528e-26e1-4561-8e61-be13cea957db" providerId="ADAL" clId="{AEF2D0CB-BE04-4D45-8D49-539F1089B629}" dt="2026-04-16T00:56:42.325" v="2771" actId="478"/>
          <ac:graphicFrameMkLst>
            <pc:docMk/>
            <pc:sldMk cId="269871263" sldId="284"/>
            <ac:graphicFrameMk id="7" creationId="{93990EB2-B494-93C4-E022-5727917DFCA1}"/>
          </ac:graphicFrameMkLst>
        </pc:graphicFrameChg>
      </pc:sldChg>
      <pc:sldChg chg="addSp delSp modSp add mod">
        <pc:chgData name="MOBLEY, MICHELLE" userId="a3cc528e-26e1-4561-8e61-be13cea957db" providerId="ADAL" clId="{AEF2D0CB-BE04-4D45-8D49-539F1089B629}" dt="2026-04-17T18:28:22.675" v="3560" actId="20577"/>
        <pc:sldMkLst>
          <pc:docMk/>
          <pc:sldMk cId="357978063" sldId="285"/>
        </pc:sldMkLst>
        <pc:spChg chg="add mod">
          <ac:chgData name="MOBLEY, MICHELLE" userId="a3cc528e-26e1-4561-8e61-be13cea957db" providerId="ADAL" clId="{AEF2D0CB-BE04-4D45-8D49-539F1089B629}" dt="2026-04-17T18:28:22.675" v="3560" actId="20577"/>
          <ac:spMkLst>
            <pc:docMk/>
            <pc:sldMk cId="357978063" sldId="285"/>
            <ac:spMk id="2" creationId="{6D0C3265-E6C3-E846-0C76-9A7F0A96638E}"/>
          </ac:spMkLst>
        </pc:spChg>
        <pc:spChg chg="mod">
          <ac:chgData name="MOBLEY, MICHELLE" userId="a3cc528e-26e1-4561-8e61-be13cea957db" providerId="ADAL" clId="{AEF2D0CB-BE04-4D45-8D49-539F1089B629}" dt="2026-04-16T01:16:56.094" v="3272" actId="20577"/>
          <ac:spMkLst>
            <pc:docMk/>
            <pc:sldMk cId="357978063" sldId="285"/>
            <ac:spMk id="6" creationId="{7AD66657-CCA1-2075-5207-422740DB970D}"/>
          </ac:spMkLst>
        </pc:spChg>
        <pc:graphicFrameChg chg="add del mod">
          <ac:chgData name="MOBLEY, MICHELLE" userId="a3cc528e-26e1-4561-8e61-be13cea957db" providerId="ADAL" clId="{AEF2D0CB-BE04-4D45-8D49-539F1089B629}" dt="2026-04-16T00:59:28.704" v="2940" actId="478"/>
          <ac:graphicFrameMkLst>
            <pc:docMk/>
            <pc:sldMk cId="357978063" sldId="285"/>
            <ac:graphicFrameMk id="3" creationId="{3AF703CE-EDAF-13CB-CE52-A6061773E345}"/>
          </ac:graphicFrameMkLst>
        </pc:graphicFrameChg>
      </pc:sldChg>
      <pc:sldChg chg="addSp delSp modSp add mod">
        <pc:chgData name="MOBLEY, MICHELLE" userId="a3cc528e-26e1-4561-8e61-be13cea957db" providerId="ADAL" clId="{AEF2D0CB-BE04-4D45-8D49-539F1089B629}" dt="2026-04-16T01:17:12.405" v="3314" actId="20577"/>
        <pc:sldMkLst>
          <pc:docMk/>
          <pc:sldMk cId="2171981148" sldId="286"/>
        </pc:sldMkLst>
        <pc:spChg chg="add mod">
          <ac:chgData name="MOBLEY, MICHELLE" userId="a3cc528e-26e1-4561-8e61-be13cea957db" providerId="ADAL" clId="{AEF2D0CB-BE04-4D45-8D49-539F1089B629}" dt="2026-04-16T01:06:22.776" v="3131" actId="20577"/>
          <ac:spMkLst>
            <pc:docMk/>
            <pc:sldMk cId="2171981148" sldId="286"/>
            <ac:spMk id="2" creationId="{234450AD-EF68-8C8A-1DA7-B39B534CE8B0}"/>
          </ac:spMkLst>
        </pc:spChg>
        <pc:spChg chg="mod">
          <ac:chgData name="MOBLEY, MICHELLE" userId="a3cc528e-26e1-4561-8e61-be13cea957db" providerId="ADAL" clId="{AEF2D0CB-BE04-4D45-8D49-539F1089B629}" dt="2026-04-16T01:17:12.405" v="3314" actId="20577"/>
          <ac:spMkLst>
            <pc:docMk/>
            <pc:sldMk cId="2171981148" sldId="286"/>
            <ac:spMk id="6" creationId="{B6AE7FB1-08DD-6CD8-2EAA-CC774829FDCE}"/>
          </ac:spMkLst>
        </pc:spChg>
      </pc:sldChg>
      <pc:sldChg chg="addSp delSp modSp add mod">
        <pc:chgData name="MOBLEY, MICHELLE" userId="a3cc528e-26e1-4561-8e61-be13cea957db" providerId="ADAL" clId="{AEF2D0CB-BE04-4D45-8D49-539F1089B629}" dt="2026-04-15T21:06:49.274" v="942" actId="1076"/>
        <pc:sldMkLst>
          <pc:docMk/>
          <pc:sldMk cId="1881247425" sldId="287"/>
        </pc:sldMkLst>
        <pc:spChg chg="add mod">
          <ac:chgData name="MOBLEY, MICHELLE" userId="a3cc528e-26e1-4561-8e61-be13cea957db" providerId="ADAL" clId="{AEF2D0CB-BE04-4D45-8D49-539F1089B629}" dt="2026-04-15T21:06:29.210" v="925" actId="1076"/>
          <ac:spMkLst>
            <pc:docMk/>
            <pc:sldMk cId="1881247425" sldId="287"/>
            <ac:spMk id="3" creationId="{C115A55C-17B4-672B-9E44-B142744268E5}"/>
          </ac:spMkLst>
        </pc:spChg>
        <pc:spChg chg="add mod">
          <ac:chgData name="MOBLEY, MICHELLE" userId="a3cc528e-26e1-4561-8e61-be13cea957db" providerId="ADAL" clId="{AEF2D0CB-BE04-4D45-8D49-539F1089B629}" dt="2026-04-15T21:06:49.274" v="942" actId="1076"/>
          <ac:spMkLst>
            <pc:docMk/>
            <pc:sldMk cId="1881247425" sldId="287"/>
            <ac:spMk id="4" creationId="{CFDC5213-7626-4A8E-0F30-7F83758F4B82}"/>
          </ac:spMkLst>
        </pc:spChg>
        <pc:spChg chg="mod">
          <ac:chgData name="MOBLEY, MICHELLE" userId="a3cc528e-26e1-4561-8e61-be13cea957db" providerId="ADAL" clId="{AEF2D0CB-BE04-4D45-8D49-539F1089B629}" dt="2026-04-15T21:06:35.930" v="940" actId="20577"/>
          <ac:spMkLst>
            <pc:docMk/>
            <pc:sldMk cId="1881247425" sldId="287"/>
            <ac:spMk id="6" creationId="{A4DF0A1D-2ABD-D558-37AC-D77211626B45}"/>
          </ac:spMkLst>
        </pc:spChg>
      </pc:sldChg>
      <pc:sldChg chg="modSp add mod ord">
        <pc:chgData name="MOBLEY, MICHELLE" userId="a3cc528e-26e1-4561-8e61-be13cea957db" providerId="ADAL" clId="{AEF2D0CB-BE04-4D45-8D49-539F1089B629}" dt="2026-04-16T01:16:28.852" v="3234" actId="20577"/>
        <pc:sldMkLst>
          <pc:docMk/>
          <pc:sldMk cId="154891242" sldId="288"/>
        </pc:sldMkLst>
        <pc:spChg chg="mod">
          <ac:chgData name="MOBLEY, MICHELLE" userId="a3cc528e-26e1-4561-8e61-be13cea957db" providerId="ADAL" clId="{AEF2D0CB-BE04-4D45-8D49-539F1089B629}" dt="2026-04-16T00:36:09.527" v="1778" actId="20577"/>
          <ac:spMkLst>
            <pc:docMk/>
            <pc:sldMk cId="154891242" sldId="288"/>
            <ac:spMk id="2" creationId="{724BC1B1-E2C9-929A-C8B6-444B245F0B3D}"/>
          </ac:spMkLst>
        </pc:spChg>
        <pc:spChg chg="mod">
          <ac:chgData name="MOBLEY, MICHELLE" userId="a3cc528e-26e1-4561-8e61-be13cea957db" providerId="ADAL" clId="{AEF2D0CB-BE04-4D45-8D49-539F1089B629}" dt="2026-04-16T01:16:28.852" v="3234" actId="20577"/>
          <ac:spMkLst>
            <pc:docMk/>
            <pc:sldMk cId="154891242" sldId="288"/>
            <ac:spMk id="6" creationId="{D3B07A1E-33A0-4D91-03F1-F5CCC27AB308}"/>
          </ac:spMkLst>
        </pc:spChg>
      </pc:sldChg>
      <pc:sldChg chg="modSp add mod">
        <pc:chgData name="MOBLEY, MICHELLE" userId="a3cc528e-26e1-4561-8e61-be13cea957db" providerId="ADAL" clId="{AEF2D0CB-BE04-4D45-8D49-539F1089B629}" dt="2026-04-16T01:16:42.589" v="3260" actId="20577"/>
        <pc:sldMkLst>
          <pc:docMk/>
          <pc:sldMk cId="3223028972" sldId="289"/>
        </pc:sldMkLst>
        <pc:spChg chg="mod">
          <ac:chgData name="MOBLEY, MICHELLE" userId="a3cc528e-26e1-4561-8e61-be13cea957db" providerId="ADAL" clId="{AEF2D0CB-BE04-4D45-8D49-539F1089B629}" dt="2026-04-16T00:39:45.421" v="2205" actId="20577"/>
          <ac:spMkLst>
            <pc:docMk/>
            <pc:sldMk cId="3223028972" sldId="289"/>
            <ac:spMk id="2" creationId="{4FEBBFD6-0B1A-0DB9-AB92-BD47804A8DB5}"/>
          </ac:spMkLst>
        </pc:spChg>
        <pc:spChg chg="mod">
          <ac:chgData name="MOBLEY, MICHELLE" userId="a3cc528e-26e1-4561-8e61-be13cea957db" providerId="ADAL" clId="{AEF2D0CB-BE04-4D45-8D49-539F1089B629}" dt="2026-04-16T01:16:42.589" v="3260" actId="20577"/>
          <ac:spMkLst>
            <pc:docMk/>
            <pc:sldMk cId="3223028972" sldId="289"/>
            <ac:spMk id="6" creationId="{149E2E3D-E8B3-C505-92C3-FBC6B3E28960}"/>
          </ac:spMkLst>
        </pc:spChg>
      </pc:sldChg>
      <pc:sldChg chg="addSp delSp modSp add mod">
        <pc:chgData name="MOBLEY, MICHELLE" userId="a3cc528e-26e1-4561-8e61-be13cea957db" providerId="ADAL" clId="{AEF2D0CB-BE04-4D45-8D49-539F1089B629}" dt="2026-04-16T01:31:38.651" v="3531" actId="1076"/>
        <pc:sldMkLst>
          <pc:docMk/>
          <pc:sldMk cId="2203653883" sldId="290"/>
        </pc:sldMkLst>
        <pc:spChg chg="del">
          <ac:chgData name="MOBLEY, MICHELLE" userId="a3cc528e-26e1-4561-8e61-be13cea957db" providerId="ADAL" clId="{AEF2D0CB-BE04-4D45-8D49-539F1089B629}" dt="2026-04-16T01:26:26.856" v="3443" actId="478"/>
          <ac:spMkLst>
            <pc:docMk/>
            <pc:sldMk cId="2203653883" sldId="290"/>
            <ac:spMk id="2" creationId="{BDABA22B-EFAC-80C7-4213-D025E7E9DCB0}"/>
          </ac:spMkLst>
        </pc:spChg>
        <pc:spChg chg="del">
          <ac:chgData name="MOBLEY, MICHELLE" userId="a3cc528e-26e1-4561-8e61-be13cea957db" providerId="ADAL" clId="{AEF2D0CB-BE04-4D45-8D49-539F1089B629}" dt="2026-04-16T01:26:30.388" v="3444" actId="478"/>
          <ac:spMkLst>
            <pc:docMk/>
            <pc:sldMk cId="2203653883" sldId="290"/>
            <ac:spMk id="5" creationId="{3574F453-531D-86DD-48CA-D844B444E54B}"/>
          </ac:spMkLst>
        </pc:spChg>
        <pc:spChg chg="add del mod">
          <ac:chgData name="MOBLEY, MICHELLE" userId="a3cc528e-26e1-4561-8e61-be13cea957db" providerId="ADAL" clId="{AEF2D0CB-BE04-4D45-8D49-539F1089B629}" dt="2026-04-16T01:26:34.485" v="3445" actId="478"/>
          <ac:spMkLst>
            <pc:docMk/>
            <pc:sldMk cId="2203653883" sldId="290"/>
            <ac:spMk id="10" creationId="{FAB8E4BC-FF96-E396-25E1-63E7A9ADDDD7}"/>
          </ac:spMkLst>
        </pc:spChg>
        <pc:spChg chg="add del mod">
          <ac:chgData name="MOBLEY, MICHELLE" userId="a3cc528e-26e1-4561-8e61-be13cea957db" providerId="ADAL" clId="{AEF2D0CB-BE04-4D45-8D49-539F1089B629}" dt="2026-04-16T01:26:40.439" v="3446" actId="478"/>
          <ac:spMkLst>
            <pc:docMk/>
            <pc:sldMk cId="2203653883" sldId="290"/>
            <ac:spMk id="12" creationId="{0D753E7A-0772-E51A-BE1A-0948D4263284}"/>
          </ac:spMkLst>
        </pc:spChg>
        <pc:spChg chg="add mod">
          <ac:chgData name="MOBLEY, MICHELLE" userId="a3cc528e-26e1-4561-8e61-be13cea957db" providerId="ADAL" clId="{AEF2D0CB-BE04-4D45-8D49-539F1089B629}" dt="2026-04-16T01:26:53.628" v="3449" actId="1076"/>
          <ac:spMkLst>
            <pc:docMk/>
            <pc:sldMk cId="2203653883" sldId="290"/>
            <ac:spMk id="13" creationId="{B8B2E6C6-120C-9988-B4B9-73D8799AAA6D}"/>
          </ac:spMkLst>
        </pc:spChg>
        <pc:spChg chg="add mod">
          <ac:chgData name="MOBLEY, MICHELLE" userId="a3cc528e-26e1-4561-8e61-be13cea957db" providerId="ADAL" clId="{AEF2D0CB-BE04-4D45-8D49-539F1089B629}" dt="2026-04-16T01:31:38.651" v="3531" actId="1076"/>
          <ac:spMkLst>
            <pc:docMk/>
            <pc:sldMk cId="2203653883" sldId="290"/>
            <ac:spMk id="14" creationId="{2A2D2EE0-66FF-B23E-64F8-56547E27463A}"/>
          </ac:spMkLst>
        </pc:spChg>
        <pc:picChg chg="del mod ord">
          <ac:chgData name="MOBLEY, MICHELLE" userId="a3cc528e-26e1-4561-8e61-be13cea957db" providerId="ADAL" clId="{AEF2D0CB-BE04-4D45-8D49-539F1089B629}" dt="2026-04-16T01:25:23.564" v="3436" actId="478"/>
          <ac:picMkLst>
            <pc:docMk/>
            <pc:sldMk cId="2203653883" sldId="290"/>
            <ac:picMk id="3" creationId="{524FD1C0-7FEA-52FF-6746-E28B89D2AA8D}"/>
          </ac:picMkLst>
        </pc:picChg>
        <pc:picChg chg="del">
          <ac:chgData name="MOBLEY, MICHELLE" userId="a3cc528e-26e1-4561-8e61-be13cea957db" providerId="ADAL" clId="{AEF2D0CB-BE04-4D45-8D49-539F1089B629}" dt="2026-04-16T01:24:00.146" v="3420" actId="478"/>
          <ac:picMkLst>
            <pc:docMk/>
            <pc:sldMk cId="2203653883" sldId="290"/>
            <ac:picMk id="4" creationId="{7E7DDE10-9433-5E6E-CA24-C834D1D199EA}"/>
          </ac:picMkLst>
        </pc:picChg>
        <pc:picChg chg="add mod ord modCrop">
          <ac:chgData name="MOBLEY, MICHELLE" userId="a3cc528e-26e1-4561-8e61-be13cea957db" providerId="ADAL" clId="{AEF2D0CB-BE04-4D45-8D49-539F1089B629}" dt="2026-04-16T01:30:25.896" v="3523" actId="732"/>
          <ac:picMkLst>
            <pc:docMk/>
            <pc:sldMk cId="2203653883" sldId="290"/>
            <ac:picMk id="7" creationId="{6E5D3B16-3C80-B802-0E47-C59AE6DC9AFE}"/>
          </ac:picMkLst>
        </pc:picChg>
        <pc:picChg chg="add mod">
          <ac:chgData name="MOBLEY, MICHELLE" userId="a3cc528e-26e1-4561-8e61-be13cea957db" providerId="ADAL" clId="{AEF2D0CB-BE04-4D45-8D49-539F1089B629}" dt="2026-04-16T01:27:39.670" v="3473" actId="1076"/>
          <ac:picMkLst>
            <pc:docMk/>
            <pc:sldMk cId="2203653883" sldId="290"/>
            <ac:picMk id="8" creationId="{787CD520-9032-DC02-6E71-1EB100235220}"/>
          </ac:picMkLst>
        </pc:picChg>
      </pc:sldChg>
      <pc:sldChg chg="addSp delSp modSp add mod ord">
        <pc:chgData name="MOBLEY, MICHELLE" userId="a3cc528e-26e1-4561-8e61-be13cea957db" providerId="ADAL" clId="{AEF2D0CB-BE04-4D45-8D49-539F1089B629}" dt="2026-04-16T01:19:01.285" v="3412" actId="14100"/>
        <pc:sldMkLst>
          <pc:docMk/>
          <pc:sldMk cId="2583985090" sldId="291"/>
        </pc:sldMkLst>
        <pc:spChg chg="del">
          <ac:chgData name="MOBLEY, MICHELLE" userId="a3cc528e-26e1-4561-8e61-be13cea957db" providerId="ADAL" clId="{AEF2D0CB-BE04-4D45-8D49-539F1089B629}" dt="2026-04-16T01:12:53.527" v="3140" actId="478"/>
          <ac:spMkLst>
            <pc:docMk/>
            <pc:sldMk cId="2583985090" sldId="291"/>
            <ac:spMk id="2" creationId="{E0A444C4-ED5D-AEE1-704E-DAF65862CE28}"/>
          </ac:spMkLst>
        </pc:spChg>
        <pc:spChg chg="mod">
          <ac:chgData name="MOBLEY, MICHELLE" userId="a3cc528e-26e1-4561-8e61-be13cea957db" providerId="ADAL" clId="{AEF2D0CB-BE04-4D45-8D49-539F1089B629}" dt="2026-04-16T01:18:29.959" v="3411" actId="20577"/>
          <ac:spMkLst>
            <pc:docMk/>
            <pc:sldMk cId="2583985090" sldId="291"/>
            <ac:spMk id="6" creationId="{CDDE555B-B321-E1AB-C219-7965EECF41CF}"/>
          </ac:spMkLst>
        </pc:spChg>
        <pc:picChg chg="add mod modCrop">
          <ac:chgData name="MOBLEY, MICHELLE" userId="a3cc528e-26e1-4561-8e61-be13cea957db" providerId="ADAL" clId="{AEF2D0CB-BE04-4D45-8D49-539F1089B629}" dt="2026-04-16T01:19:01.285" v="3412" actId="14100"/>
          <ac:picMkLst>
            <pc:docMk/>
            <pc:sldMk cId="2583985090" sldId="291"/>
            <ac:picMk id="4" creationId="{B2C536B9-6F8F-89A2-014A-6FF41832FC00}"/>
          </ac:picMkLst>
        </pc:picChg>
      </pc:sldChg>
      <pc:sldChg chg="addSp delSp modSp add mod">
        <pc:chgData name="MOBLEY, MICHELLE" userId="a3cc528e-26e1-4561-8e61-be13cea957db" providerId="ADAL" clId="{AEF2D0CB-BE04-4D45-8D49-539F1089B629}" dt="2026-04-16T01:19:28.232" v="3417" actId="1076"/>
        <pc:sldMkLst>
          <pc:docMk/>
          <pc:sldMk cId="1350839558" sldId="292"/>
        </pc:sldMkLst>
        <pc:picChg chg="add mod">
          <ac:chgData name="MOBLEY, MICHELLE" userId="a3cc528e-26e1-4561-8e61-be13cea957db" providerId="ADAL" clId="{AEF2D0CB-BE04-4D45-8D49-539F1089B629}" dt="2026-04-16T01:19:28.232" v="3417" actId="1076"/>
          <ac:picMkLst>
            <pc:docMk/>
            <pc:sldMk cId="1350839558" sldId="292"/>
            <ac:picMk id="3" creationId="{BF715372-23CC-8925-9289-3A57E50D5CEC}"/>
          </ac:picMkLst>
        </pc:picChg>
        <pc:picChg chg="del">
          <ac:chgData name="MOBLEY, MICHELLE" userId="a3cc528e-26e1-4561-8e61-be13cea957db" providerId="ADAL" clId="{AEF2D0CB-BE04-4D45-8D49-539F1089B629}" dt="2026-04-16T01:19:08.638" v="3414" actId="478"/>
          <ac:picMkLst>
            <pc:docMk/>
            <pc:sldMk cId="1350839558" sldId="292"/>
            <ac:picMk id="4" creationId="{7DC83BE2-AA95-7E86-438F-0ABD9843EAF1}"/>
          </ac:picMkLst>
        </pc:picChg>
      </pc:sldChg>
      <pc:sldChg chg="addSp delSp modSp add mod ord">
        <pc:chgData name="MOBLEY, MICHELLE" userId="a3cc528e-26e1-4561-8e61-be13cea957db" providerId="ADAL" clId="{AEF2D0CB-BE04-4D45-8D49-539F1089B629}" dt="2026-04-16T01:31:56.996" v="3550"/>
        <pc:sldMkLst>
          <pc:docMk/>
          <pc:sldMk cId="1087465887" sldId="293"/>
        </pc:sldMkLst>
        <pc:spChg chg="add mod">
          <ac:chgData name="MOBLEY, MICHELLE" userId="a3cc528e-26e1-4561-8e61-be13cea957db" providerId="ADAL" clId="{AEF2D0CB-BE04-4D45-8D49-539F1089B629}" dt="2026-04-16T01:31:31.611" v="3530" actId="27636"/>
          <ac:spMkLst>
            <pc:docMk/>
            <pc:sldMk cId="1087465887" sldId="293"/>
            <ac:spMk id="9" creationId="{080BB020-3C17-BB5F-3451-984013A215FE}"/>
          </ac:spMkLst>
        </pc:spChg>
        <pc:spChg chg="add mod">
          <ac:chgData name="MOBLEY, MICHELLE" userId="a3cc528e-26e1-4561-8e61-be13cea957db" providerId="ADAL" clId="{AEF2D0CB-BE04-4D45-8D49-539F1089B629}" dt="2026-04-16T01:31:48.064" v="3548" actId="20577"/>
          <ac:spMkLst>
            <pc:docMk/>
            <pc:sldMk cId="1087465887" sldId="293"/>
            <ac:spMk id="10" creationId="{B8D64E81-BD51-4A45-72BE-BBC8345BE1B2}"/>
          </ac:spMkLst>
        </pc:spChg>
        <pc:picChg chg="del mod">
          <ac:chgData name="MOBLEY, MICHELLE" userId="a3cc528e-26e1-4561-8e61-be13cea957db" providerId="ADAL" clId="{AEF2D0CB-BE04-4D45-8D49-539F1089B629}" dt="2026-04-16T01:29:40.379" v="3519" actId="478"/>
          <ac:picMkLst>
            <pc:docMk/>
            <pc:sldMk cId="1087465887" sldId="293"/>
            <ac:picMk id="3" creationId="{052075C3-5EE9-B812-E3E5-8A7731735C49}"/>
          </ac:picMkLst>
        </pc:picChg>
        <pc:picChg chg="del">
          <ac:chgData name="MOBLEY, MICHELLE" userId="a3cc528e-26e1-4561-8e61-be13cea957db" providerId="ADAL" clId="{AEF2D0CB-BE04-4D45-8D49-539F1089B629}" dt="2026-04-16T01:28:57.044" v="3513" actId="478"/>
          <ac:picMkLst>
            <pc:docMk/>
            <pc:sldMk cId="1087465887" sldId="293"/>
            <ac:picMk id="4" creationId="{7EC2778A-08B1-8C37-655A-813E7F030C38}"/>
          </ac:picMkLst>
        </pc:picChg>
        <pc:picChg chg="add mod modCrop">
          <ac:chgData name="MOBLEY, MICHELLE" userId="a3cc528e-26e1-4561-8e61-be13cea957db" providerId="ADAL" clId="{AEF2D0CB-BE04-4D45-8D49-539F1089B629}" dt="2026-04-16T01:31:18.470" v="3528" actId="732"/>
          <ac:picMkLst>
            <pc:docMk/>
            <pc:sldMk cId="1087465887" sldId="293"/>
            <ac:picMk id="7" creationId="{9F92A874-302E-5AB6-AF2A-BD33C404A5C3}"/>
          </ac:picMkLst>
        </pc:picChg>
        <pc:picChg chg="add mod">
          <ac:chgData name="MOBLEY, MICHELLE" userId="a3cc528e-26e1-4561-8e61-be13cea957db" providerId="ADAL" clId="{AEF2D0CB-BE04-4D45-8D49-539F1089B629}" dt="2026-04-16T01:30:48.609" v="3526" actId="1076"/>
          <ac:picMkLst>
            <pc:docMk/>
            <pc:sldMk cId="1087465887" sldId="293"/>
            <ac:picMk id="8" creationId="{A232BDE5-92CD-BEB5-46B2-E32CFC6408D0}"/>
          </ac:picMkLst>
        </pc:picChg>
      </pc:sldChg>
    </pc:docChg>
  </pc:docChgLst>
  <pc:docChgLst>
    <pc:chgData name="MOBLEY, MICHELLE" userId="S::mmobley@asla.org::a3cc528e-26e1-4561-8e61-be13cea957db" providerId="AD" clId="Web-{E3C7F3B7-57D3-FE15-8111-4392E19DB402}"/>
    <pc:docChg chg="modSld">
      <pc:chgData name="MOBLEY, MICHELLE" userId="S::mmobley@asla.org::a3cc528e-26e1-4561-8e61-be13cea957db" providerId="AD" clId="Web-{E3C7F3B7-57D3-FE15-8111-4392E19DB402}" dt="2026-04-16T13:35:36.329" v="2" actId="20577"/>
      <pc:docMkLst>
        <pc:docMk/>
      </pc:docMkLst>
      <pc:sldChg chg="modSp">
        <pc:chgData name="MOBLEY, MICHELLE" userId="S::mmobley@asla.org::a3cc528e-26e1-4561-8e61-be13cea957db" providerId="AD" clId="Web-{E3C7F3B7-57D3-FE15-8111-4392E19DB402}" dt="2026-04-16T13:35:36.329" v="2" actId="20577"/>
        <pc:sldMkLst>
          <pc:docMk/>
          <pc:sldMk cId="3230443303" sldId="279"/>
        </pc:sldMkLst>
        <pc:spChg chg="mod">
          <ac:chgData name="MOBLEY, MICHELLE" userId="S::mmobley@asla.org::a3cc528e-26e1-4561-8e61-be13cea957db" providerId="AD" clId="Web-{E3C7F3B7-57D3-FE15-8111-4392E19DB402}" dt="2026-04-16T13:35:36.329" v="2" actId="20577"/>
          <ac:spMkLst>
            <pc:docMk/>
            <pc:sldMk cId="3230443303" sldId="279"/>
            <ac:spMk id="2" creationId="{9FC6EB79-8D1F-5008-126E-3DF0540E5E91}"/>
          </ac:spMkLst>
        </pc:spChg>
      </pc:sldChg>
    </pc:docChg>
  </pc:docChgLst>
  <pc:docChgLst>
    <pc:chgData name="MOBLEY, MICHELLE" userId="S::mmobley@asla.org::a3cc528e-26e1-4561-8e61-be13cea957db" providerId="AD" clId="Web-{B5DA5BB6-E654-F741-E939-7A240D04FD4B}"/>
    <pc:docChg chg="addSld modSld">
      <pc:chgData name="MOBLEY, MICHELLE" userId="S::mmobley@asla.org::a3cc528e-26e1-4561-8e61-be13cea957db" providerId="AD" clId="Web-{B5DA5BB6-E654-F741-E939-7A240D04FD4B}" dt="2026-04-16T15:29:50.382" v="134" actId="20577"/>
      <pc:docMkLst>
        <pc:docMk/>
      </pc:docMkLst>
      <pc:sldChg chg="addSp delSp modSp">
        <pc:chgData name="MOBLEY, MICHELLE" userId="S::mmobley@asla.org::a3cc528e-26e1-4561-8e61-be13cea957db" providerId="AD" clId="Web-{B5DA5BB6-E654-F741-E939-7A240D04FD4B}" dt="2026-04-16T15:26:44.381" v="72" actId="20577"/>
        <pc:sldMkLst>
          <pc:docMk/>
          <pc:sldMk cId="269871263" sldId="284"/>
        </pc:sldMkLst>
        <pc:spChg chg="add mod">
          <ac:chgData name="MOBLEY, MICHELLE" userId="S::mmobley@asla.org::a3cc528e-26e1-4561-8e61-be13cea957db" providerId="AD" clId="Web-{B5DA5BB6-E654-F741-E939-7A240D04FD4B}" dt="2026-04-16T15:26:44.381" v="72" actId="20577"/>
          <ac:spMkLst>
            <pc:docMk/>
            <pc:sldMk cId="269871263" sldId="284"/>
            <ac:spMk id="2" creationId="{DD774C3D-CACE-87BE-9219-F3C96DF3384C}"/>
          </ac:spMkLst>
        </pc:spChg>
        <pc:spChg chg="del mod">
          <ac:chgData name="MOBLEY, MICHELLE" userId="S::mmobley@asla.org::a3cc528e-26e1-4561-8e61-be13cea957db" providerId="AD" clId="Web-{B5DA5BB6-E654-F741-E939-7A240D04FD4B}" dt="2026-04-16T15:26:16.741" v="70"/>
          <ac:spMkLst>
            <pc:docMk/>
            <pc:sldMk cId="269871263" sldId="284"/>
            <ac:spMk id="4" creationId="{DD774C3D-CACE-87BE-9219-F3C96DF3384C}"/>
          </ac:spMkLst>
        </pc:spChg>
      </pc:sldChg>
      <pc:sldChg chg="delSp modSp add replId">
        <pc:chgData name="MOBLEY, MICHELLE" userId="S::mmobley@asla.org::a3cc528e-26e1-4561-8e61-be13cea957db" providerId="AD" clId="Web-{B5DA5BB6-E654-F741-E939-7A240D04FD4B}" dt="2026-04-16T15:29:50.382" v="134" actId="20577"/>
        <pc:sldMkLst>
          <pc:docMk/>
          <pc:sldMk cId="835327210" sldId="296"/>
        </pc:sldMkLst>
        <pc:spChg chg="mod">
          <ac:chgData name="MOBLEY, MICHELLE" userId="S::mmobley@asla.org::a3cc528e-26e1-4561-8e61-be13cea957db" providerId="AD" clId="Web-{B5DA5BB6-E654-F741-E939-7A240D04FD4B}" dt="2026-04-16T15:29:50.382" v="134" actId="20577"/>
          <ac:spMkLst>
            <pc:docMk/>
            <pc:sldMk cId="835327210" sldId="296"/>
            <ac:spMk id="2" creationId="{8C25AEDB-1882-7ED2-AFDB-345EE5160D9F}"/>
          </ac:spMkLst>
        </pc:spChg>
        <pc:spChg chg="del">
          <ac:chgData name="MOBLEY, MICHELLE" userId="S::mmobley@asla.org::a3cc528e-26e1-4561-8e61-be13cea957db" providerId="AD" clId="Web-{B5DA5BB6-E654-F741-E939-7A240D04FD4B}" dt="2026-04-16T15:28:41.694" v="74"/>
          <ac:spMkLst>
            <pc:docMk/>
            <pc:sldMk cId="835327210" sldId="296"/>
            <ac:spMk id="3" creationId="{EAFFC5D8-9028-85EA-03FA-CC9ADA5586A3}"/>
          </ac:spMkLst>
        </pc:spChg>
        <pc:spChg chg="mod">
          <ac:chgData name="MOBLEY, MICHELLE" userId="S::mmobley@asla.org::a3cc528e-26e1-4561-8e61-be13cea957db" providerId="AD" clId="Web-{B5DA5BB6-E654-F741-E939-7A240D04FD4B}" dt="2026-04-16T15:29:20.054" v="95" actId="1076"/>
          <ac:spMkLst>
            <pc:docMk/>
            <pc:sldMk cId="835327210" sldId="296"/>
            <ac:spMk id="6" creationId="{5E0FA02E-50B5-ECF5-97F5-5477F502D6BA}"/>
          </ac:spMkLst>
        </pc:spChg>
      </pc:sldChg>
    </pc:docChg>
  </pc:docChgLst>
  <pc:docChgLst>
    <pc:chgData name="MOBLEY, MICHELLE" userId="S::mmobley@asla.org::a3cc528e-26e1-4561-8e61-be13cea957db" providerId="AD" clId="Web-{223E4931-35EA-F026-0922-F60FA2583F8B}"/>
    <pc:docChg chg="modSld">
      <pc:chgData name="MOBLEY, MICHELLE" userId="S::mmobley@asla.org::a3cc528e-26e1-4561-8e61-be13cea957db" providerId="AD" clId="Web-{223E4931-35EA-F026-0922-F60FA2583F8B}" dt="2026-04-16T15:22:49.538" v="20" actId="20577"/>
      <pc:docMkLst>
        <pc:docMk/>
      </pc:docMkLst>
      <pc:sldChg chg="modSp">
        <pc:chgData name="MOBLEY, MICHELLE" userId="S::mmobley@asla.org::a3cc528e-26e1-4561-8e61-be13cea957db" providerId="AD" clId="Web-{223E4931-35EA-F026-0922-F60FA2583F8B}" dt="2026-04-16T15:22:49.538" v="20" actId="20577"/>
        <pc:sldMkLst>
          <pc:docMk/>
          <pc:sldMk cId="269871263" sldId="284"/>
        </pc:sldMkLst>
        <pc:spChg chg="mod">
          <ac:chgData name="MOBLEY, MICHELLE" userId="S::mmobley@asla.org::a3cc528e-26e1-4561-8e61-be13cea957db" providerId="AD" clId="Web-{223E4931-35EA-F026-0922-F60FA2583F8B}" dt="2026-04-16T15:22:49.538" v="20" actId="20577"/>
          <ac:spMkLst>
            <pc:docMk/>
            <pc:sldMk cId="269871263" sldId="284"/>
            <ac:spMk id="4" creationId="{DD774C3D-CACE-87BE-9219-F3C96DF3384C}"/>
          </ac:spMkLst>
        </pc:spChg>
      </pc:sldChg>
    </pc:docChg>
  </pc:docChgLst>
  <pc:docChgLst>
    <pc:chgData name="MARTIN, DANIEL" userId="S::dmartin@asla.org::64de8071-b3b9-4d2f-b29f-de4b82dbd790" providerId="AD" clId="Web-{E4D078B6-1AC9-4EE3-AB86-FCC3C771A8CB}"/>
    <pc:docChg chg="modSld">
      <pc:chgData name="MARTIN, DANIEL" userId="S::dmartin@asla.org::64de8071-b3b9-4d2f-b29f-de4b82dbd790" providerId="AD" clId="Web-{E4D078B6-1AC9-4EE3-AB86-FCC3C771A8CB}" dt="2026-04-16T15:43:20.943" v="131"/>
      <pc:docMkLst>
        <pc:docMk/>
      </pc:docMkLst>
      <pc:sldChg chg="addSp delSp modSp">
        <pc:chgData name="MARTIN, DANIEL" userId="S::dmartin@asla.org::64de8071-b3b9-4d2f-b29f-de4b82dbd790" providerId="AD" clId="Web-{E4D078B6-1AC9-4EE3-AB86-FCC3C771A8CB}" dt="2026-04-16T15:43:20.943" v="131"/>
        <pc:sldMkLst>
          <pc:docMk/>
          <pc:sldMk cId="269871263" sldId="284"/>
        </pc:sldMkLst>
        <pc:spChg chg="del mod">
          <ac:chgData name="MARTIN, DANIEL" userId="S::dmartin@asla.org::64de8071-b3b9-4d2f-b29f-de4b82dbd790" providerId="AD" clId="Web-{E4D078B6-1AC9-4EE3-AB86-FCC3C771A8CB}" dt="2026-04-16T15:41:30.380" v="124"/>
          <ac:spMkLst>
            <pc:docMk/>
            <pc:sldMk cId="269871263" sldId="284"/>
            <ac:spMk id="2" creationId="{DD774C3D-CACE-87BE-9219-F3C96DF3384C}"/>
          </ac:spMkLst>
        </pc:spChg>
        <pc:graphicFrameChg chg="add mod modGraphic">
          <ac:chgData name="MARTIN, DANIEL" userId="S::dmartin@asla.org::64de8071-b3b9-4d2f-b29f-de4b82dbd790" providerId="AD" clId="Web-{E4D078B6-1AC9-4EE3-AB86-FCC3C771A8CB}" dt="2026-04-16T15:43:20.943" v="131"/>
          <ac:graphicFrameMkLst>
            <pc:docMk/>
            <pc:sldMk cId="269871263" sldId="284"/>
            <ac:graphicFrameMk id="3" creationId="{6A286E78-F902-115C-3BFA-4036E45D1854}"/>
          </ac:graphicFrameMkLst>
        </pc:graphicFrameChg>
      </pc:sldChg>
    </pc:docChg>
  </pc:docChgLst>
  <pc:docChgLst>
    <pc:chgData name="MARTIN, DANIEL" userId="S::dmartin@asla.org::64de8071-b3b9-4d2f-b29f-de4b82dbd790" providerId="AD" clId="Web-{D9C8DF42-562A-7DC6-725E-16430A631430}"/>
    <pc:docChg chg="modSld">
      <pc:chgData name="MARTIN, DANIEL" userId="S::dmartin@asla.org::64de8071-b3b9-4d2f-b29f-de4b82dbd790" providerId="AD" clId="Web-{D9C8DF42-562A-7DC6-725E-16430A631430}" dt="2026-04-16T15:50:24.831" v="42"/>
      <pc:docMkLst>
        <pc:docMk/>
      </pc:docMkLst>
      <pc:sldChg chg="modSp">
        <pc:chgData name="MARTIN, DANIEL" userId="S::dmartin@asla.org::64de8071-b3b9-4d2f-b29f-de4b82dbd790" providerId="AD" clId="Web-{D9C8DF42-562A-7DC6-725E-16430A631430}" dt="2026-04-16T15:50:24.831" v="42"/>
        <pc:sldMkLst>
          <pc:docMk/>
          <pc:sldMk cId="269871263" sldId="284"/>
        </pc:sldMkLst>
        <pc:graphicFrameChg chg="mod modGraphic">
          <ac:chgData name="MARTIN, DANIEL" userId="S::dmartin@asla.org::64de8071-b3b9-4d2f-b29f-de4b82dbd790" providerId="AD" clId="Web-{D9C8DF42-562A-7DC6-725E-16430A631430}" dt="2026-04-16T15:50:24.831" v="42"/>
          <ac:graphicFrameMkLst>
            <pc:docMk/>
            <pc:sldMk cId="269871263" sldId="284"/>
            <ac:graphicFrameMk id="3" creationId="{6A286E78-F902-115C-3BFA-4036E45D1854}"/>
          </ac:graphicFrameMkLst>
        </pc:graphicFrameChg>
      </pc:sldChg>
    </pc:docChg>
  </pc:docChgLst>
  <pc:docChgLst>
    <pc:chgData name="MOBLEY, MICHELLE" userId="S::mmobley@asla.org::a3cc528e-26e1-4561-8e61-be13cea957db" providerId="AD" clId="Web-{8D6704B9-64BA-50EF-F207-53527158D5F9}"/>
    <pc:docChg chg="delSld">
      <pc:chgData name="MOBLEY, MICHELLE" userId="S::mmobley@asla.org::a3cc528e-26e1-4561-8e61-be13cea957db" providerId="AD" clId="Web-{8D6704B9-64BA-50EF-F207-53527158D5F9}" dt="2026-04-16T15:01:03.775" v="0"/>
      <pc:docMkLst>
        <pc:docMk/>
      </pc:docMkLst>
      <pc:sldChg chg="del">
        <pc:chgData name="MOBLEY, MICHELLE" userId="S::mmobley@asla.org::a3cc528e-26e1-4561-8e61-be13cea957db" providerId="AD" clId="Web-{8D6704B9-64BA-50EF-F207-53527158D5F9}" dt="2026-04-16T15:01:03.775" v="0"/>
        <pc:sldMkLst>
          <pc:docMk/>
          <pc:sldMk cId="778372826" sldId="276"/>
        </pc:sldMkLst>
      </pc:sldChg>
    </pc:docChg>
  </pc:docChgLst>
  <pc:docChgLst>
    <pc:chgData name="MARTIN, DANIEL" userId="S::dmartin@asla.org::64de8071-b3b9-4d2f-b29f-de4b82dbd790" providerId="AD" clId="Web-{6CA79C33-88FA-3922-3328-4BB5657813DE}"/>
    <pc:docChg chg="addSld modSld sldOrd">
      <pc:chgData name="MARTIN, DANIEL" userId="S::dmartin@asla.org::64de8071-b3b9-4d2f-b29f-de4b82dbd790" providerId="AD" clId="Web-{6CA79C33-88FA-3922-3328-4BB5657813DE}" dt="2026-04-16T14:37:47.143" v="66"/>
      <pc:docMkLst>
        <pc:docMk/>
      </pc:docMkLst>
      <pc:sldChg chg="modSp ord">
        <pc:chgData name="MARTIN, DANIEL" userId="S::dmartin@asla.org::64de8071-b3b9-4d2f-b29f-de4b82dbd790" providerId="AD" clId="Web-{6CA79C33-88FA-3922-3328-4BB5657813DE}" dt="2026-04-16T14:29:11.264" v="28"/>
        <pc:sldMkLst>
          <pc:docMk/>
          <pc:sldMk cId="2203653883" sldId="290"/>
        </pc:sldMkLst>
        <pc:picChg chg="mod ord modCrop">
          <ac:chgData name="MARTIN, DANIEL" userId="S::dmartin@asla.org::64de8071-b3b9-4d2f-b29f-de4b82dbd790" providerId="AD" clId="Web-{6CA79C33-88FA-3922-3328-4BB5657813DE}" dt="2026-04-16T14:29:11.264" v="28"/>
          <ac:picMkLst>
            <pc:docMk/>
            <pc:sldMk cId="2203653883" sldId="290"/>
            <ac:picMk id="7" creationId="{6E5D3B16-3C80-B802-0E47-C59AE6DC9AFE}"/>
          </ac:picMkLst>
        </pc:picChg>
        <pc:picChg chg="ord">
          <ac:chgData name="MARTIN, DANIEL" userId="S::dmartin@asla.org::64de8071-b3b9-4d2f-b29f-de4b82dbd790" providerId="AD" clId="Web-{6CA79C33-88FA-3922-3328-4BB5657813DE}" dt="2026-04-16T14:28:13.810" v="19"/>
          <ac:picMkLst>
            <pc:docMk/>
            <pc:sldMk cId="2203653883" sldId="290"/>
            <ac:picMk id="8" creationId="{787CD520-9032-DC02-6E71-1EB100235220}"/>
          </ac:picMkLst>
        </pc:picChg>
      </pc:sldChg>
      <pc:sldChg chg="ord">
        <pc:chgData name="MARTIN, DANIEL" userId="S::dmartin@asla.org::64de8071-b3b9-4d2f-b29f-de4b82dbd790" providerId="AD" clId="Web-{6CA79C33-88FA-3922-3328-4BB5657813DE}" dt="2026-04-16T14:37:47.143" v="66"/>
        <pc:sldMkLst>
          <pc:docMk/>
          <pc:sldMk cId="2583985090" sldId="291"/>
        </pc:sldMkLst>
      </pc:sldChg>
      <pc:sldChg chg="addSp delSp modSp ord">
        <pc:chgData name="MARTIN, DANIEL" userId="S::dmartin@asla.org::64de8071-b3b9-4d2f-b29f-de4b82dbd790" providerId="AD" clId="Web-{6CA79C33-88FA-3922-3328-4BB5657813DE}" dt="2026-04-16T14:30:21.672" v="49"/>
        <pc:sldMkLst>
          <pc:docMk/>
          <pc:sldMk cId="1692112663" sldId="294"/>
        </pc:sldMkLst>
        <pc:spChg chg="mod">
          <ac:chgData name="MARTIN, DANIEL" userId="S::dmartin@asla.org::64de8071-b3b9-4d2f-b29f-de4b82dbd790" providerId="AD" clId="Web-{6CA79C33-88FA-3922-3328-4BB5657813DE}" dt="2026-04-16T14:29:36.405" v="39" actId="20577"/>
          <ac:spMkLst>
            <pc:docMk/>
            <pc:sldMk cId="1692112663" sldId="294"/>
            <ac:spMk id="14" creationId="{7757E87D-8C2F-8B8B-4FE2-9DA5B0682843}"/>
          </ac:spMkLst>
        </pc:spChg>
        <pc:picChg chg="add del mod ord modCrop">
          <ac:chgData name="MARTIN, DANIEL" userId="S::dmartin@asla.org::64de8071-b3b9-4d2f-b29f-de4b82dbd790" providerId="AD" clId="Web-{6CA79C33-88FA-3922-3328-4BB5657813DE}" dt="2026-04-16T14:29:55.796" v="43"/>
          <ac:picMkLst>
            <pc:docMk/>
            <pc:sldMk cId="1692112663" sldId="294"/>
            <ac:picMk id="2" creationId="{FCB6C690-FFF0-D12D-7D67-463B700578EF}"/>
          </ac:picMkLst>
        </pc:picChg>
        <pc:picChg chg="add mod ord modCrop">
          <ac:chgData name="MARTIN, DANIEL" userId="S::dmartin@asla.org::64de8071-b3b9-4d2f-b29f-de4b82dbd790" providerId="AD" clId="Web-{6CA79C33-88FA-3922-3328-4BB5657813DE}" dt="2026-04-16T14:30:21.672" v="49"/>
          <ac:picMkLst>
            <pc:docMk/>
            <pc:sldMk cId="1692112663" sldId="294"/>
            <ac:picMk id="3" creationId="{76FAF913-828F-E589-34F7-5115D92DA0B8}"/>
          </ac:picMkLst>
        </pc:picChg>
        <pc:picChg chg="del">
          <ac:chgData name="MARTIN, DANIEL" userId="S::dmartin@asla.org::64de8071-b3b9-4d2f-b29f-de4b82dbd790" providerId="AD" clId="Web-{6CA79C33-88FA-3922-3328-4BB5657813DE}" dt="2026-04-16T14:26:57.355" v="10"/>
          <ac:picMkLst>
            <pc:docMk/>
            <pc:sldMk cId="1692112663" sldId="294"/>
            <ac:picMk id="7" creationId="{697102C9-DA3D-5276-A37A-D9C06F00AFEB}"/>
          </ac:picMkLst>
        </pc:picChg>
        <pc:picChg chg="ord">
          <ac:chgData name="MARTIN, DANIEL" userId="S::dmartin@asla.org::64de8071-b3b9-4d2f-b29f-de4b82dbd790" providerId="AD" clId="Web-{6CA79C33-88FA-3922-3328-4BB5657813DE}" dt="2026-04-16T14:29:45.046" v="40"/>
          <ac:picMkLst>
            <pc:docMk/>
            <pc:sldMk cId="1692112663" sldId="294"/>
            <ac:picMk id="8" creationId="{7E01CD2A-78DD-4695-FD46-13DB54B86F85}"/>
          </ac:picMkLst>
        </pc:picChg>
      </pc:sldChg>
      <pc:sldChg chg="addSp delSp modSp add replId">
        <pc:chgData name="MARTIN, DANIEL" userId="S::dmartin@asla.org::64de8071-b3b9-4d2f-b29f-de4b82dbd790" providerId="AD" clId="Web-{6CA79C33-88FA-3922-3328-4BB5657813DE}" dt="2026-04-16T14:37:14.487" v="65"/>
        <pc:sldMkLst>
          <pc:docMk/>
          <pc:sldMk cId="3443333782" sldId="295"/>
        </pc:sldMkLst>
        <pc:spChg chg="mod">
          <ac:chgData name="MARTIN, DANIEL" userId="S::dmartin@asla.org::64de8071-b3b9-4d2f-b29f-de4b82dbd790" providerId="AD" clId="Web-{6CA79C33-88FA-3922-3328-4BB5657813DE}" dt="2026-04-16T14:35:37.971" v="51" actId="20577"/>
          <ac:spMkLst>
            <pc:docMk/>
            <pc:sldMk cId="3443333782" sldId="295"/>
            <ac:spMk id="14" creationId="{F0AAD797-1191-A145-20C0-918669D1E2E3}"/>
          </ac:spMkLst>
        </pc:spChg>
        <pc:picChg chg="add mod ord modCrop">
          <ac:chgData name="MARTIN, DANIEL" userId="S::dmartin@asla.org::64de8071-b3b9-4d2f-b29f-de4b82dbd790" providerId="AD" clId="Web-{6CA79C33-88FA-3922-3328-4BB5657813DE}" dt="2026-04-16T14:37:14.487" v="65"/>
          <ac:picMkLst>
            <pc:docMk/>
            <pc:sldMk cId="3443333782" sldId="295"/>
            <ac:picMk id="2" creationId="{02552FB9-04FA-6718-1571-24DE9E83D146}"/>
          </ac:picMkLst>
        </pc:picChg>
        <pc:picChg chg="del">
          <ac:chgData name="MARTIN, DANIEL" userId="S::dmartin@asla.org::64de8071-b3b9-4d2f-b29f-de4b82dbd790" providerId="AD" clId="Web-{6CA79C33-88FA-3922-3328-4BB5657813DE}" dt="2026-04-16T14:35:58.283" v="53"/>
          <ac:picMkLst>
            <pc:docMk/>
            <pc:sldMk cId="3443333782" sldId="295"/>
            <ac:picMk id="3" creationId="{7D4933D3-4568-77A8-C991-5C27DF5C2A74}"/>
          </ac:picMkLst>
        </pc:picChg>
        <pc:picChg chg="mod ord">
          <ac:chgData name="MARTIN, DANIEL" userId="S::dmartin@asla.org::64de8071-b3b9-4d2f-b29f-de4b82dbd790" providerId="AD" clId="Web-{6CA79C33-88FA-3922-3328-4BB5657813DE}" dt="2026-04-16T14:36:34.487" v="59" actId="1076"/>
          <ac:picMkLst>
            <pc:docMk/>
            <pc:sldMk cId="3443333782" sldId="295"/>
            <ac:picMk id="8" creationId="{728477A6-BD4F-341F-1281-1DA5B9C5EB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5ED7F-E13D-4A4F-A474-4485FA304018}" type="datetimeFigureOut">
              <a:rPr lang="en-US" smtClean="0"/>
              <a:t>4/17/2026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B01D6-009D-4526-B59B-BD94144D0432}" type="slidenum">
              <a:rPr lang="en-US" smtClean="0"/>
              <a:t>‹#›</a:t>
            </a:fld>
            <a:endParaRPr lang="en-US"/>
          </a:p>
        </p:txBody>
      </p:sp>
    </p:spTree>
    <p:extLst>
      <p:ext uri="{BB962C8B-B14F-4D97-AF65-F5344CB8AC3E}">
        <p14:creationId xmlns:p14="http://schemas.microsoft.com/office/powerpoint/2010/main" val="2211942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8B93-FE1A-83A4-E8A2-857573359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620280-0FBC-68C0-7F65-B024F28E78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0B749C-D944-C7BF-F50C-498AACBDB06B}"/>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5" name="Footer Placeholder 4">
            <a:extLst>
              <a:ext uri="{FF2B5EF4-FFF2-40B4-BE49-F238E27FC236}">
                <a16:creationId xmlns:a16="http://schemas.microsoft.com/office/drawing/2014/main" id="{B25BD1D0-7497-8A0E-D64B-C39EBB12D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4481-11C8-9A2E-C22A-885F6688F2AD}"/>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338295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62705-7B60-8922-6A22-8C9417D2A6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950AA5-D064-1B5D-D5AC-C454E1ED5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74B94-E691-5BCC-1C95-C964F594F93C}"/>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5" name="Footer Placeholder 4">
            <a:extLst>
              <a:ext uri="{FF2B5EF4-FFF2-40B4-BE49-F238E27FC236}">
                <a16:creationId xmlns:a16="http://schemas.microsoft.com/office/drawing/2014/main" id="{45399CF7-0C45-62B7-E343-1FE0462FB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2CF3B-A6B1-D382-16C9-AD8EE334E6A7}"/>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2739075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871704-43B2-3D2A-694F-7B2FEDC381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AAB5A-47FF-CADC-B264-5634A30995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633B8-2399-0F48-C8FA-534CCEBBB6C9}"/>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5" name="Footer Placeholder 4">
            <a:extLst>
              <a:ext uri="{FF2B5EF4-FFF2-40B4-BE49-F238E27FC236}">
                <a16:creationId xmlns:a16="http://schemas.microsoft.com/office/drawing/2014/main" id="{C730ED48-C089-1B28-F2B8-E8BA772A1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FABCE-4C60-2D04-C4DB-2855157812F3}"/>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2985488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F297-0906-5289-8984-DB330CB05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E8DB7-9A07-4ADD-233B-AE1880138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EBD5D-0785-BF53-0936-9654A53EC49D}"/>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5" name="Footer Placeholder 4">
            <a:extLst>
              <a:ext uri="{FF2B5EF4-FFF2-40B4-BE49-F238E27FC236}">
                <a16:creationId xmlns:a16="http://schemas.microsoft.com/office/drawing/2014/main" id="{B072DB05-3D0D-2975-D8E7-B55555273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922B2-08A3-7BA1-048C-B85E694FD6E5}"/>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781997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CB9E-DC70-A914-B7A4-0595C5868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1D8B94-75C5-7309-7A94-C78827338E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0F549D-6A40-8808-FE1A-DC11742E937C}"/>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5" name="Footer Placeholder 4">
            <a:extLst>
              <a:ext uri="{FF2B5EF4-FFF2-40B4-BE49-F238E27FC236}">
                <a16:creationId xmlns:a16="http://schemas.microsoft.com/office/drawing/2014/main" id="{5529F050-FD72-88B8-4559-20640C791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8040E-62AC-886E-8381-95F2996A1692}"/>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152393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3F65-26FC-600D-C8B2-9ADDB5AE55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D88086-D41E-8D50-1F3F-9C51A16EE0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FDAA6A-9288-F89F-7822-7A76E42E26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6DD813-8CA4-50D5-D64D-6FC3881073BB}"/>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6" name="Footer Placeholder 5">
            <a:extLst>
              <a:ext uri="{FF2B5EF4-FFF2-40B4-BE49-F238E27FC236}">
                <a16:creationId xmlns:a16="http://schemas.microsoft.com/office/drawing/2014/main" id="{EAE27A7F-6755-9438-2AB1-804CA9D170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66FAB2-AC07-AC8F-7D94-82EA77A12071}"/>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82059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C26B-88CF-ED55-9AF9-B37E2961EE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77242A-40FC-059B-AF0A-C79CFC1E3D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73F8CE-4DEC-1A80-6D6F-DE3BA164C0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567D3A-4885-992E-A49F-F406845AA0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B46759-DBCF-CEF5-6423-63C5E1BD9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07C2C1-C0B2-4288-4B79-AEE64EDC0B52}"/>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8" name="Footer Placeholder 7">
            <a:extLst>
              <a:ext uri="{FF2B5EF4-FFF2-40B4-BE49-F238E27FC236}">
                <a16:creationId xmlns:a16="http://schemas.microsoft.com/office/drawing/2014/main" id="{F95F1947-51D8-A2C7-84F1-19D0CF44D1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4D770-7AB0-066B-A60D-607975C3ADD8}"/>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576285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FA00-6AE6-1B1A-B743-C3AC3CC13A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BB449E-43CA-E054-E840-12AF02B9A9D3}"/>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4" name="Footer Placeholder 3">
            <a:extLst>
              <a:ext uri="{FF2B5EF4-FFF2-40B4-BE49-F238E27FC236}">
                <a16:creationId xmlns:a16="http://schemas.microsoft.com/office/drawing/2014/main" id="{572434C3-0BFD-C0B8-0D1A-B982E5BA70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A4B856-FC40-A690-DCA0-489F009DBEA0}"/>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691703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E19FE-ADE0-2C3D-91A7-5B47BC3AA226}"/>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3" name="Footer Placeholder 2">
            <a:extLst>
              <a:ext uri="{FF2B5EF4-FFF2-40B4-BE49-F238E27FC236}">
                <a16:creationId xmlns:a16="http://schemas.microsoft.com/office/drawing/2014/main" id="{9D8D9A75-399C-66DF-2977-A4F49EB045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99D0E-146B-E2D2-4BB9-EF580542383A}"/>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394564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6684-1FF9-A171-265B-8435FB14C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AC9A62-046E-E5F9-6FBC-8276826B5B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8AFE15-18DD-9DA7-BC9C-0895FAB29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EF29CA-2EA0-8EB6-87C1-02FC5392AE32}"/>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6" name="Footer Placeholder 5">
            <a:extLst>
              <a:ext uri="{FF2B5EF4-FFF2-40B4-BE49-F238E27FC236}">
                <a16:creationId xmlns:a16="http://schemas.microsoft.com/office/drawing/2014/main" id="{D693A05E-9B8C-96B7-91AA-FF413DAFF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C6C372-F021-6C96-0D7D-6946337D9817}"/>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125934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CE3D-83E7-5C85-085D-43258BAC43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D09F98-DBD7-149D-7CA2-69CB4B3ED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42154D-C7C9-1D0F-0451-6FFEDE7E6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D5A2D-F174-C1F9-FC0A-4C60632C231F}"/>
              </a:ext>
            </a:extLst>
          </p:cNvPr>
          <p:cNvSpPr>
            <a:spLocks noGrp="1"/>
          </p:cNvSpPr>
          <p:nvPr>
            <p:ph type="dt" sz="half" idx="10"/>
          </p:nvPr>
        </p:nvSpPr>
        <p:spPr/>
        <p:txBody>
          <a:bodyPr/>
          <a:lstStyle/>
          <a:p>
            <a:fld id="{EDF402B4-9B67-44AA-9349-B17D44656C80}" type="datetimeFigureOut">
              <a:rPr lang="en-US" smtClean="0"/>
              <a:t>4/17/2026</a:t>
            </a:fld>
            <a:endParaRPr lang="en-US"/>
          </a:p>
        </p:txBody>
      </p:sp>
      <p:sp>
        <p:nvSpPr>
          <p:cNvPr id="6" name="Footer Placeholder 5">
            <a:extLst>
              <a:ext uri="{FF2B5EF4-FFF2-40B4-BE49-F238E27FC236}">
                <a16:creationId xmlns:a16="http://schemas.microsoft.com/office/drawing/2014/main" id="{6D9B0D95-1A7E-469C-E7DC-E5867FE70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D6676-AB9A-1D5D-2EBE-E615F83731EA}"/>
              </a:ext>
            </a:extLst>
          </p:cNvPr>
          <p:cNvSpPr>
            <a:spLocks noGrp="1"/>
          </p:cNvSpPr>
          <p:nvPr>
            <p:ph type="sldNum" sz="quarter" idx="12"/>
          </p:nvPr>
        </p:nvSpPr>
        <p:spPr/>
        <p:txBody>
          <a:bodyPr/>
          <a:lstStyle/>
          <a:p>
            <a:fld id="{16C72EAF-BAE7-4032-A0E2-15243EF9F67C}" type="slidenum">
              <a:rPr lang="en-US" smtClean="0"/>
              <a:t>‹#›</a:t>
            </a:fld>
            <a:endParaRPr lang="en-US"/>
          </a:p>
        </p:txBody>
      </p:sp>
    </p:spTree>
    <p:extLst>
      <p:ext uri="{BB962C8B-B14F-4D97-AF65-F5344CB8AC3E}">
        <p14:creationId xmlns:p14="http://schemas.microsoft.com/office/powerpoint/2010/main" val="118870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20A108-A7A3-F02A-F890-6619BF14AA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0DA512-9799-188F-61FB-826B8212D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0F29A-EE4D-2013-65F1-4724C4071E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F402B4-9B67-44AA-9349-B17D44656C80}" type="datetimeFigureOut">
              <a:rPr lang="en-US" smtClean="0"/>
              <a:t>4/17/2026</a:t>
            </a:fld>
            <a:endParaRPr lang="en-US"/>
          </a:p>
        </p:txBody>
      </p:sp>
      <p:sp>
        <p:nvSpPr>
          <p:cNvPr id="5" name="Footer Placeholder 4">
            <a:extLst>
              <a:ext uri="{FF2B5EF4-FFF2-40B4-BE49-F238E27FC236}">
                <a16:creationId xmlns:a16="http://schemas.microsoft.com/office/drawing/2014/main" id="{0488D365-C010-0C1F-A5C4-BE33BF402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353397B-5B9F-7788-1ECD-A301ACF8A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C72EAF-BAE7-4032-A0E2-15243EF9F67C}" type="slidenum">
              <a:rPr lang="en-US" smtClean="0"/>
              <a:t>‹#›</a:t>
            </a:fld>
            <a:endParaRPr lang="en-US"/>
          </a:p>
        </p:txBody>
      </p:sp>
    </p:spTree>
    <p:extLst>
      <p:ext uri="{BB962C8B-B14F-4D97-AF65-F5344CB8AC3E}">
        <p14:creationId xmlns:p14="http://schemas.microsoft.com/office/powerpoint/2010/main" val="56492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dvertise.asla.org/2026-exhibitor-and-sponsor-resources/"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forms.office.com/r/a8B6gh6RXc"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orms.office.com/r/BrLzPxMc6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sales@rainprotection.net"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dvertise.asla.org/wp-content/uploads/2026/03/2026-ASLA-Exhibitor-Profile-Setup.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dvertise.asla.org/wp-content/uploads/2026/03/ASLA-2026-Labor-Rates.pdf"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advertise.asla.org/wp-content/uploads/2026/03/SoCal-Labor-Rules-and-Regs.pd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Rreed@asla.org"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mailto:ASLAexhibitor@maritz.com" TargetMode="External"/><Relationship Id="rId4" Type="http://schemas.openxmlformats.org/officeDocument/2006/relationships/hyperlink" Target="mailto:mmobley@asla.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www.freemanco.com/store/show/outside-of-us" TargetMode="External"/><Relationship Id="rId3" Type="http://schemas.openxmlformats.org/officeDocument/2006/relationships/hyperlink" Target="https://advertise.asla.org/2026-exhibitor-and-sponsor-resources/" TargetMode="External"/><Relationship Id="rId7" Type="http://schemas.openxmlformats.org/officeDocument/2006/relationships/hyperlink" Target="mailto:ASLAexhibitor@maritz.co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freemanco.com/store/show/landing?referer=s&amp;nav=02&amp;showID=537057" TargetMode="External"/><Relationship Id="rId5" Type="http://schemas.openxmlformats.org/officeDocument/2006/relationships/hyperlink" Target="https://www.freemanco.com/store/show/landing?showID=539751" TargetMode="External"/><Relationship Id="rId4" Type="http://schemas.openxmlformats.org/officeDocument/2006/relationships/hyperlink" Target="https://www.aslaconference.com/aaStatic.asp?SFP=WFlBQVFHU0hAMjUzNTBAMjAyNiBTY2hlZHVsZSBhdCBhIEdsYW5jZQ" TargetMode="External"/><Relationship Id="rId9" Type="http://schemas.openxmlformats.org/officeDocument/2006/relationships/hyperlink" Target="https://www.freemanco.com/store/shipping-services/shipping-landing?showID=52954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aslaconference.com/aaStatic.asp?SFP=UVJUVlBQQ1ZAMjUzNTVAMjAyNiBSZWdpc3RyYXRpb24gUmF0ZX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6FE1-817D-090E-BB19-265A0899DE78}"/>
              </a:ext>
            </a:extLst>
          </p:cNvPr>
          <p:cNvSpPr>
            <a:spLocks noGrp="1"/>
          </p:cNvSpPr>
          <p:nvPr>
            <p:ph type="ctrTitle"/>
          </p:nvPr>
        </p:nvSpPr>
        <p:spPr>
          <a:xfrm>
            <a:off x="540026" y="412959"/>
            <a:ext cx="6228522" cy="562790"/>
          </a:xfrm>
        </p:spPr>
        <p:txBody>
          <a:bodyPr>
            <a:normAutofit fontScale="90000"/>
          </a:bodyPr>
          <a:lstStyle/>
          <a:p>
            <a:pPr algn="l"/>
            <a:r>
              <a:rPr lang="en-US" sz="3800" b="1">
                <a:latin typeface="Arial" panose="020B0604020202020204" pitchFamily="34" charset="0"/>
                <a:cs typeface="Arial" panose="020B0604020202020204" pitchFamily="34" charset="0"/>
              </a:rPr>
              <a:t>ASLA Exhibitor Webinar</a:t>
            </a:r>
          </a:p>
        </p:txBody>
      </p:sp>
      <p:sp>
        <p:nvSpPr>
          <p:cNvPr id="5" name="Subtitle 2">
            <a:extLst>
              <a:ext uri="{FF2B5EF4-FFF2-40B4-BE49-F238E27FC236}">
                <a16:creationId xmlns:a16="http://schemas.microsoft.com/office/drawing/2014/main" id="{ED11EE49-B28A-B73E-49D5-868098F6113E}"/>
              </a:ext>
            </a:extLst>
          </p:cNvPr>
          <p:cNvSpPr>
            <a:spLocks noGrp="1"/>
          </p:cNvSpPr>
          <p:nvPr>
            <p:ph type="subTitle" idx="1"/>
          </p:nvPr>
        </p:nvSpPr>
        <p:spPr>
          <a:xfrm>
            <a:off x="540026" y="975749"/>
            <a:ext cx="5850194" cy="419356"/>
          </a:xfrm>
        </p:spPr>
        <p:txBody>
          <a:bodyPr>
            <a:normAutofit lnSpcReduction="10000"/>
          </a:bodyPr>
          <a:lstStyle/>
          <a:p>
            <a:pPr algn="l"/>
            <a:r>
              <a:rPr lang="en-US"/>
              <a:t>April 16, 2026</a:t>
            </a:r>
          </a:p>
        </p:txBody>
      </p:sp>
    </p:spTree>
    <p:extLst>
      <p:ext uri="{BB962C8B-B14F-4D97-AF65-F5344CB8AC3E}">
        <p14:creationId xmlns:p14="http://schemas.microsoft.com/office/powerpoint/2010/main" val="1459245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FA6495-5DAC-AE77-CDEC-D640ABAB9F5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E0FA02E-50B5-ECF5-97F5-5477F502D6BA}"/>
              </a:ext>
            </a:extLst>
          </p:cNvPr>
          <p:cNvSpPr txBox="1">
            <a:spLocks/>
          </p:cNvSpPr>
          <p:nvPr/>
        </p:nvSpPr>
        <p:spPr>
          <a:xfrm>
            <a:off x="775350" y="424165"/>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a:cs typeface="Arial"/>
              </a:rPr>
              <a:t>Code of Conduct</a:t>
            </a:r>
          </a:p>
        </p:txBody>
      </p:sp>
      <p:sp>
        <p:nvSpPr>
          <p:cNvPr id="2" name="TextBox 1">
            <a:extLst>
              <a:ext uri="{FF2B5EF4-FFF2-40B4-BE49-F238E27FC236}">
                <a16:creationId xmlns:a16="http://schemas.microsoft.com/office/drawing/2014/main" id="{8C25AEDB-1882-7ED2-AFDB-345EE5160D9F}"/>
              </a:ext>
            </a:extLst>
          </p:cNvPr>
          <p:cNvSpPr txBox="1"/>
          <p:nvPr/>
        </p:nvSpPr>
        <p:spPr>
          <a:xfrm>
            <a:off x="674497" y="1175721"/>
            <a:ext cx="10982908"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The American Society of Landscape Architecture (ASLA) Code of Conduct for Live and Virtual Conferences and Events.</a:t>
            </a:r>
            <a:endParaRPr lang="en-US"/>
          </a:p>
          <a:p>
            <a:endParaRPr lang="en-US" sz="2000">
              <a:ea typeface="+mn-lt"/>
              <a:cs typeface="+mn-lt"/>
            </a:endParaRPr>
          </a:p>
          <a:p>
            <a:r>
              <a:rPr lang="en-US" sz="2000">
                <a:ea typeface="+mn-lt"/>
                <a:cs typeface="+mn-lt"/>
              </a:rPr>
              <a:t>ASLA is committed to fostering a diverse and inclusive culture within our profession, where membership, leadership, staff, partners, volunteers, and other supporters can connect, learn, and grow. The ASLA Code of Conduct for Live and Virtual Events emphasizes the importance of treating all participants with dignity and respect, prohibiting unacceptable behaviors such as bullying, harassment, and discrimination based on various identities. It provides examples of unacceptable conduct and outlines procedures for reporting such behaviors, ensuring confidentiality and prompt responses. Consequences for failing to comply with requests to stop unacceptable behavior include possible removal from the conference without warning or refund.</a:t>
            </a:r>
            <a:endParaRPr lang="en-US"/>
          </a:p>
          <a:p>
            <a:endParaRPr lang="en-US" sz="2000">
              <a:latin typeface="Aptos"/>
              <a:cs typeface="Arial" panose="020B0604020202020204" pitchFamily="34" charset="0"/>
            </a:endParaRPr>
          </a:p>
          <a:p>
            <a:r>
              <a:rPr lang="en-US" i="1">
                <a:latin typeface="Aptos"/>
                <a:cs typeface="Arial"/>
              </a:rPr>
              <a:t>Full version will be available on the Exhibitor Resources page. </a:t>
            </a:r>
            <a:endParaRPr lang="en-US" sz="2000" i="1">
              <a:latin typeface="Aptos"/>
              <a:cs typeface="Arial" panose="020B0604020202020204" pitchFamily="34" charset="0"/>
            </a:endParaRPr>
          </a:p>
          <a:p>
            <a:pPr fontAlgn="base"/>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327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24B22C7-1678-E469-DD4E-CEED0F3E573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9BB2336-F07F-800D-40CA-E50607C23B8E}"/>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Booth Plan and Permits</a:t>
            </a:r>
          </a:p>
        </p:txBody>
      </p:sp>
      <p:sp>
        <p:nvSpPr>
          <p:cNvPr id="2" name="TextBox 1">
            <a:extLst>
              <a:ext uri="{FF2B5EF4-FFF2-40B4-BE49-F238E27FC236}">
                <a16:creationId xmlns:a16="http://schemas.microsoft.com/office/drawing/2014/main" id="{6E3376D7-BAD0-7EAA-2486-5DB3714FEC72}"/>
              </a:ext>
            </a:extLst>
          </p:cNvPr>
          <p:cNvSpPr txBox="1"/>
          <p:nvPr/>
        </p:nvSpPr>
        <p:spPr>
          <a:xfrm>
            <a:off x="540026" y="1105287"/>
            <a:ext cx="10635974" cy="4862870"/>
          </a:xfrm>
          <a:prstGeom prst="rect">
            <a:avLst/>
          </a:prstGeom>
          <a:noFill/>
        </p:spPr>
        <p:txBody>
          <a:bodyPr wrap="square">
            <a:spAutoFit/>
          </a:bodyPr>
          <a:lstStyle/>
          <a:p>
            <a:r>
              <a:rPr lang="en-US" sz="2000">
                <a:solidFill>
                  <a:srgbClr val="0069A7"/>
                </a:solidFill>
                <a:latin typeface="Arial" panose="020B0604020202020204" pitchFamily="34" charset="0"/>
                <a:cs typeface="Arial" panose="020B0604020202020204" pitchFamily="34" charset="0"/>
              </a:rPr>
              <a:t>Avoid any Delays or Issues During Set-up. </a:t>
            </a:r>
            <a:r>
              <a:rPr lang="en-US" sz="2000">
                <a:latin typeface="Arial" panose="020B0604020202020204" pitchFamily="34" charset="0"/>
                <a:cs typeface="Arial" panose="020B0604020202020204" pitchFamily="34" charset="0"/>
              </a:rPr>
              <a:t>All exhibitors, regardless of booth size, must follow IAEE booth construction guidelines. You can find a copy of the guidelines on the </a:t>
            </a:r>
            <a:r>
              <a:rPr lang="en-US" sz="2000">
                <a:latin typeface="Arial" panose="020B0604020202020204" pitchFamily="34" charset="0"/>
                <a:cs typeface="Arial" panose="020B0604020202020204" pitchFamily="34" charset="0"/>
                <a:hlinkClick r:id="rId3"/>
              </a:rPr>
              <a:t>Exhibitor Resources Page.</a:t>
            </a:r>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  </a:t>
            </a:r>
          </a:p>
          <a:p>
            <a:r>
              <a:rPr lang="en-US" sz="2000">
                <a:solidFill>
                  <a:srgbClr val="0069A7"/>
                </a:solidFill>
                <a:latin typeface="Arial" panose="020B0604020202020204" pitchFamily="34" charset="0"/>
                <a:cs typeface="Arial" panose="020B0604020202020204" pitchFamily="34" charset="0"/>
              </a:rPr>
              <a:t>If your booth includes a structure that is 12 ft or higher, you are required to secure a permit from the City of Los Angeles </a:t>
            </a:r>
            <a:r>
              <a:rPr lang="en-US" sz="2000">
                <a:latin typeface="Arial" panose="020B0604020202020204" pitchFamily="34" charset="0"/>
                <a:cs typeface="Arial" panose="020B0604020202020204" pitchFamily="34" charset="0"/>
              </a:rPr>
              <a:t>and have your booth plans reviewed and approved. We’ve provided a document to guide you through this process on the Exhibitor Resources Page—please download and review it carefully. </a:t>
            </a:r>
          </a:p>
          <a:p>
            <a:pPr marL="342900" indent="-342900">
              <a:buFont typeface="Wingdings" panose="05000000000000000000" pitchFamily="2" charset="2"/>
              <a:buChar char="§"/>
            </a:pPr>
            <a:r>
              <a:rPr lang="en-US" sz="2000">
                <a:latin typeface="Arial" panose="020B0604020202020204" pitchFamily="34" charset="0"/>
                <a:cs typeface="Arial" panose="020B0604020202020204" pitchFamily="34" charset="0"/>
              </a:rPr>
              <a:t>Playground equipment is excluded</a:t>
            </a:r>
          </a:p>
          <a:p>
            <a:pPr marL="342900" indent="-342900">
              <a:buFont typeface="Wingdings" panose="05000000000000000000" pitchFamily="2" charset="2"/>
              <a:buChar char="§"/>
            </a:pPr>
            <a:r>
              <a:rPr lang="en-US" sz="2000">
                <a:latin typeface="Arial" panose="020B0604020202020204" pitchFamily="34" charset="0"/>
                <a:cs typeface="Arial" panose="020B0604020202020204" pitchFamily="34" charset="0"/>
              </a:rPr>
              <a:t>Hanging signs is excluded </a:t>
            </a:r>
          </a:p>
          <a:p>
            <a:endParaRPr lang="en-US" sz="1400" b="0" i="0" u="none" strike="noStrike" baseline="0">
              <a:solidFill>
                <a:srgbClr val="757575"/>
              </a:solidFill>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Additionally, any booth 200 sq ft or larger must still be submitted for plan review by </a:t>
            </a:r>
          </a:p>
          <a:p>
            <a:r>
              <a:rPr lang="en-US" sz="2000" b="1">
                <a:latin typeface="Arial" panose="020B0604020202020204" pitchFamily="34" charset="0"/>
                <a:cs typeface="Arial" panose="020B0604020202020204" pitchFamily="34" charset="0"/>
              </a:rPr>
              <a:t>July 1, 2026 </a:t>
            </a:r>
            <a:r>
              <a:rPr lang="en-US" sz="2000">
                <a:latin typeface="Arial" panose="020B0604020202020204" pitchFamily="34" charset="0"/>
                <a:cs typeface="Arial" panose="020B0604020202020204" pitchFamily="34" charset="0"/>
              </a:rPr>
              <a:t>and approval. You can </a:t>
            </a:r>
            <a:r>
              <a:rPr lang="en-US" sz="2000">
                <a:latin typeface="Arial" panose="020B0604020202020204" pitchFamily="34" charset="0"/>
                <a:cs typeface="Arial" panose="020B0604020202020204" pitchFamily="34" charset="0"/>
                <a:hlinkClick r:id="rId4"/>
              </a:rPr>
              <a:t>upload your booth plan </a:t>
            </a:r>
            <a:r>
              <a:rPr lang="en-US" sz="2000">
                <a:latin typeface="Arial" panose="020B0604020202020204" pitchFamily="34" charset="0"/>
                <a:cs typeface="Arial" panose="020B0604020202020204" pitchFamily="34" charset="0"/>
              </a:rPr>
              <a:t>on the Exhibitor Resources page.</a:t>
            </a:r>
          </a:p>
          <a:p>
            <a:r>
              <a:rPr lang="en-US" sz="2000">
                <a:latin typeface="Arial" panose="020B0604020202020204" pitchFamily="34" charset="0"/>
                <a:cs typeface="Arial" panose="020B0604020202020204" pitchFamily="34" charset="0"/>
              </a:rPr>
              <a:t>  </a:t>
            </a:r>
          </a:p>
          <a:p>
            <a:endParaRPr lang="en-US" sz="1600" b="0" i="0" u="none" strike="noStrike" baseline="0">
              <a:solidFill>
                <a:srgbClr val="7575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996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8B627C6-1436-0820-87FE-307671EF7F4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792549B-1E96-543D-5E95-FB60A3B3766C}"/>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Booth Notes</a:t>
            </a:r>
          </a:p>
        </p:txBody>
      </p:sp>
      <p:sp>
        <p:nvSpPr>
          <p:cNvPr id="2" name="TextBox 1">
            <a:extLst>
              <a:ext uri="{FF2B5EF4-FFF2-40B4-BE49-F238E27FC236}">
                <a16:creationId xmlns:a16="http://schemas.microsoft.com/office/drawing/2014/main" id="{346094DD-9F9C-1F02-F712-80DF3440191C}"/>
              </a:ext>
            </a:extLst>
          </p:cNvPr>
          <p:cNvSpPr txBox="1"/>
          <p:nvPr/>
        </p:nvSpPr>
        <p:spPr>
          <a:xfrm>
            <a:off x="540026" y="1298327"/>
            <a:ext cx="10635974" cy="3724096"/>
          </a:xfrm>
          <a:prstGeom prst="rect">
            <a:avLst/>
          </a:prstGeom>
          <a:noFill/>
        </p:spPr>
        <p:txBody>
          <a:bodyPr wrap="square">
            <a:spAutoFit/>
          </a:bodyPr>
          <a:lstStyle/>
          <a:p>
            <a:pPr marL="285750" indent="-285750">
              <a:buFont typeface="Wingdings" panose="05000000000000000000" pitchFamily="2" charset="2"/>
              <a:buChar char="§"/>
            </a:pPr>
            <a:r>
              <a:rPr lang="en-US" sz="2000">
                <a:latin typeface="Arial" panose="020B0604020202020204" pitchFamily="34" charset="0"/>
                <a:cs typeface="Arial" panose="020B0604020202020204" pitchFamily="34" charset="0"/>
              </a:rPr>
              <a:t>You are required to have the floor covered in your exhibit space. Please order carpet in advance if needed from Freeman. The order form is located in the exhibitor kit. </a:t>
            </a:r>
            <a:r>
              <a:rPr lang="en-US" sz="2000" b="1">
                <a:latin typeface="Arial" panose="020B0604020202020204" pitchFamily="34" charset="0"/>
                <a:cs typeface="Arial" panose="020B0604020202020204" pitchFamily="34" charset="0"/>
              </a:rPr>
              <a:t>If floor covering is not placed in your booth by noon on Tuesday</a:t>
            </a:r>
            <a:r>
              <a:rPr lang="en-US" sz="2000">
                <a:latin typeface="Arial" panose="020B0604020202020204" pitchFamily="34" charset="0"/>
                <a:cs typeface="Arial" panose="020B0604020202020204" pitchFamily="34" charset="0"/>
              </a:rPr>
              <a:t>, Freeman will provide carpet and your company will be charged the onsite carpet rate.</a:t>
            </a:r>
          </a:p>
          <a:p>
            <a:pPr marL="285750" indent="-285750">
              <a:buFont typeface="Wingdings" panose="05000000000000000000" pitchFamily="2" charset="2"/>
              <a:buChar char="§"/>
            </a:pPr>
            <a:endParaRPr lang="en-US" sz="20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a:latin typeface="Arial" panose="020B0604020202020204" pitchFamily="34" charset="0"/>
                <a:cs typeface="Arial" panose="020B0604020202020204" pitchFamily="34" charset="0"/>
              </a:rPr>
              <a:t>If you have a booth 20x20 or larger and require a </a:t>
            </a:r>
            <a:r>
              <a:rPr lang="en-US" sz="2000" b="1">
                <a:latin typeface="Arial" panose="020B0604020202020204" pitchFamily="34" charset="0"/>
                <a:cs typeface="Arial" panose="020B0604020202020204" pitchFamily="34" charset="0"/>
              </a:rPr>
              <a:t>hanging sign, </a:t>
            </a:r>
            <a:r>
              <a:rPr lang="en-US" sz="2000">
                <a:latin typeface="Arial" panose="020B0604020202020204" pitchFamily="34" charset="0"/>
                <a:cs typeface="Arial" panose="020B0604020202020204" pitchFamily="34" charset="0"/>
              </a:rPr>
              <a:t>the fee is $500 + labor to install and dismantle the sign. Reach out to your sales manager to finalize.</a:t>
            </a:r>
          </a:p>
          <a:p>
            <a:pPr marL="285750" indent="-285750">
              <a:buFont typeface="Wingdings" panose="05000000000000000000" pitchFamily="2" charset="2"/>
              <a:buChar char="§"/>
            </a:pPr>
            <a:endParaRPr lang="en-US" sz="20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a:latin typeface="Arial" panose="020B0604020202020204" pitchFamily="34" charset="0"/>
                <a:cs typeface="Arial" panose="020B0604020202020204" pitchFamily="34" charset="0"/>
              </a:rPr>
              <a:t>Do you plan to host </a:t>
            </a:r>
            <a:r>
              <a:rPr lang="en-US" sz="2000" b="1">
                <a:latin typeface="Arial" panose="020B0604020202020204" pitchFamily="34" charset="0"/>
                <a:cs typeface="Arial" panose="020B0604020202020204" pitchFamily="34" charset="0"/>
              </a:rPr>
              <a:t>food and beverage </a:t>
            </a:r>
            <a:r>
              <a:rPr lang="en-US" sz="2000">
                <a:latin typeface="Arial" panose="020B0604020202020204" pitchFamily="34" charset="0"/>
                <a:cs typeface="Arial" panose="020B0604020202020204" pitchFamily="34" charset="0"/>
              </a:rPr>
              <a:t>in your booth? If so, you must complete a </a:t>
            </a:r>
            <a:r>
              <a:rPr lang="en-US" sz="2000">
                <a:latin typeface="Arial" panose="020B0604020202020204" pitchFamily="34" charset="0"/>
                <a:cs typeface="Arial" panose="020B0604020202020204" pitchFamily="34" charset="0"/>
                <a:hlinkClick r:id="rId3"/>
              </a:rPr>
              <a:t>booth entertainment form </a:t>
            </a:r>
            <a:r>
              <a:rPr lang="en-US" sz="2000">
                <a:latin typeface="Arial" panose="020B0604020202020204" pitchFamily="34" charset="0"/>
                <a:cs typeface="Arial" panose="020B0604020202020204" pitchFamily="34" charset="0"/>
              </a:rPr>
              <a:t>and submit it for approval. Catering menus are located in the Exhibitor Kit. No food and beverage from outside the center is permitted.</a:t>
            </a:r>
          </a:p>
          <a:p>
            <a:endParaRPr lang="en-US" sz="1600" b="0" i="0" u="none" strike="noStrike" baseline="0">
              <a:solidFill>
                <a:srgbClr val="7575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783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2F52731-9BA3-9F0F-84EB-383029D0786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3B07A1E-33A0-4D91-03F1-F5CCC27AB308}"/>
              </a:ext>
            </a:extLst>
          </p:cNvPr>
          <p:cNvSpPr txBox="1">
            <a:spLocks/>
          </p:cNvSpPr>
          <p:nvPr/>
        </p:nvSpPr>
        <p:spPr>
          <a:xfrm>
            <a:off x="540026" y="412959"/>
            <a:ext cx="7557494"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Certificates of Insurance</a:t>
            </a:r>
          </a:p>
        </p:txBody>
      </p:sp>
      <p:sp>
        <p:nvSpPr>
          <p:cNvPr id="2" name="TextBox 1">
            <a:extLst>
              <a:ext uri="{FF2B5EF4-FFF2-40B4-BE49-F238E27FC236}">
                <a16:creationId xmlns:a16="http://schemas.microsoft.com/office/drawing/2014/main" id="{724BC1B1-E2C9-929A-C8B6-444B245F0B3D}"/>
              </a:ext>
            </a:extLst>
          </p:cNvPr>
          <p:cNvSpPr txBox="1"/>
          <p:nvPr/>
        </p:nvSpPr>
        <p:spPr>
          <a:xfrm>
            <a:off x="641626" y="1054487"/>
            <a:ext cx="10635974" cy="4339650"/>
          </a:xfrm>
          <a:prstGeom prst="rect">
            <a:avLst/>
          </a:prstGeom>
          <a:noFill/>
        </p:spPr>
        <p:txBody>
          <a:bodyPr wrap="square">
            <a:spAutoFit/>
          </a:bodyPr>
          <a:lstStyle/>
          <a:p>
            <a:pPr fontAlgn="base"/>
            <a:r>
              <a:rPr lang="en-US" sz="2000" b="1">
                <a:solidFill>
                  <a:srgbClr val="0069A7"/>
                </a:solidFill>
                <a:latin typeface="Arial" panose="020B0604020202020204" pitchFamily="34" charset="0"/>
                <a:cs typeface="Arial" panose="020B0604020202020204" pitchFamily="34" charset="0"/>
              </a:rPr>
              <a:t>Please note the following critical information:</a:t>
            </a:r>
          </a:p>
          <a:p>
            <a:pPr fontAlgn="base"/>
            <a:endParaRPr lang="en-US" sz="2000">
              <a:latin typeface="Arial" panose="020B0604020202020204" pitchFamily="34" charset="0"/>
              <a:cs typeface="Arial" panose="020B0604020202020204" pitchFamily="34" charset="0"/>
            </a:endParaRPr>
          </a:p>
          <a:p>
            <a:pPr fontAlgn="base"/>
            <a:r>
              <a:rPr lang="en-US" sz="2000" b="1">
                <a:latin typeface="Arial" panose="020B0604020202020204" pitchFamily="34" charset="0"/>
                <a:cs typeface="Arial" panose="020B0604020202020204" pitchFamily="34" charset="0"/>
              </a:rPr>
              <a:t>Deadline for Approval:</a:t>
            </a:r>
            <a:r>
              <a:rPr lang="en-US" sz="2000">
                <a:latin typeface="Arial" panose="020B0604020202020204" pitchFamily="34" charset="0"/>
                <a:cs typeface="Arial" panose="020B0604020202020204" pitchFamily="34" charset="0"/>
              </a:rPr>
              <a:t> Your compliant Certificate of Insurance must be received and approved no later than Monday, August 10, 2026.</a:t>
            </a:r>
          </a:p>
          <a:p>
            <a:pPr fontAlgn="base"/>
            <a:endParaRPr lang="en-US" sz="2000" b="1">
              <a:latin typeface="Arial" panose="020B0604020202020204" pitchFamily="34" charset="0"/>
              <a:cs typeface="Arial" panose="020B0604020202020204" pitchFamily="34" charset="0"/>
            </a:endParaRPr>
          </a:p>
          <a:p>
            <a:pPr fontAlgn="base"/>
            <a:r>
              <a:rPr lang="en-US" sz="2000" b="1">
                <a:latin typeface="Arial" panose="020B0604020202020204" pitchFamily="34" charset="0"/>
                <a:cs typeface="Arial" panose="020B0604020202020204" pitchFamily="34" charset="0"/>
              </a:rPr>
              <a:t>Automatic Policy Purchase:</a:t>
            </a:r>
            <a:r>
              <a:rPr lang="en-US" sz="2000">
                <a:latin typeface="Arial" panose="020B0604020202020204" pitchFamily="34" charset="0"/>
                <a:cs typeface="Arial" panose="020B0604020202020204" pitchFamily="34" charset="0"/>
              </a:rPr>
              <a:t> If your insurance certificate has not been approved by the deadline, a policy will be purchased on your behalf at a rate of </a:t>
            </a:r>
            <a:r>
              <a:rPr lang="en-US" sz="2000" b="1">
                <a:latin typeface="Arial" panose="020B0604020202020204" pitchFamily="34" charset="0"/>
                <a:cs typeface="Arial" panose="020B0604020202020204" pitchFamily="34" charset="0"/>
              </a:rPr>
              <a:t>$199.00</a:t>
            </a:r>
            <a:r>
              <a:rPr lang="en-US" sz="2000">
                <a:latin typeface="Arial" panose="020B0604020202020204" pitchFamily="34" charset="0"/>
                <a:cs typeface="Arial" panose="020B0604020202020204" pitchFamily="34" charset="0"/>
              </a:rPr>
              <a:t>. This </a:t>
            </a:r>
            <a:r>
              <a:rPr lang="en-US" sz="2000" b="1">
                <a:latin typeface="Arial" panose="020B0604020202020204" pitchFamily="34" charset="0"/>
                <a:cs typeface="Arial" panose="020B0604020202020204" pitchFamily="34" charset="0"/>
              </a:rPr>
              <a:t>fee </a:t>
            </a:r>
            <a:r>
              <a:rPr lang="en-US" sz="2000">
                <a:latin typeface="Arial" panose="020B0604020202020204" pitchFamily="34" charset="0"/>
                <a:cs typeface="Arial" panose="020B0604020202020204" pitchFamily="34" charset="0"/>
              </a:rPr>
              <a:t>will be billed directly by ASLA and must be paid in full to ASLA.</a:t>
            </a:r>
          </a:p>
          <a:p>
            <a:pPr fontAlgn="base"/>
            <a:endParaRPr lang="en-US" sz="2000" b="1">
              <a:latin typeface="Arial" panose="020B0604020202020204" pitchFamily="34" charset="0"/>
              <a:cs typeface="Arial" panose="020B0604020202020204" pitchFamily="34" charset="0"/>
            </a:endParaRPr>
          </a:p>
          <a:p>
            <a:pPr fontAlgn="base"/>
            <a:r>
              <a:rPr lang="en-US" sz="2000" b="1">
                <a:latin typeface="Arial" panose="020B0604020202020204" pitchFamily="34" charset="0"/>
                <a:cs typeface="Arial" panose="020B0604020202020204" pitchFamily="34" charset="0"/>
              </a:rPr>
              <a:t>Access Restrictions:</a:t>
            </a:r>
            <a:r>
              <a:rPr lang="en-US" sz="2000">
                <a:latin typeface="Arial" panose="020B0604020202020204" pitchFamily="34" charset="0"/>
                <a:cs typeface="Arial" panose="020B0604020202020204" pitchFamily="34" charset="0"/>
              </a:rPr>
              <a:t> Payment of this fee is mandatory prior to any of your employees obtaining conference badges or entering the EXPO show floor.</a:t>
            </a:r>
          </a:p>
          <a:p>
            <a:pPr fontAlgn="base"/>
            <a:endParaRPr lang="en-US" sz="2000">
              <a:latin typeface="Arial" panose="020B0604020202020204" pitchFamily="34" charset="0"/>
              <a:cs typeface="Arial" panose="020B0604020202020204" pitchFamily="34" charset="0"/>
            </a:endParaRPr>
          </a:p>
          <a:p>
            <a:pPr fontAlgn="base"/>
            <a:r>
              <a:rPr lang="en-US" sz="2000">
                <a:latin typeface="Arial" panose="020B0604020202020204" pitchFamily="34" charset="0"/>
                <a:cs typeface="Arial" panose="020B0604020202020204" pitchFamily="34" charset="0"/>
              </a:rPr>
              <a:t>Submit your certification of insurance to </a:t>
            </a:r>
            <a:r>
              <a:rPr lang="en-US" sz="2000">
                <a:latin typeface="Arial" panose="020B0604020202020204" pitchFamily="34" charset="0"/>
                <a:cs typeface="Arial" panose="020B0604020202020204" pitchFamily="34" charset="0"/>
                <a:hlinkClick r:id="rId3"/>
              </a:rPr>
              <a:t>sales@rainprotection.net</a:t>
            </a:r>
            <a:r>
              <a:rPr lang="en-US" sz="2000">
                <a:latin typeface="Arial" panose="020B0604020202020204" pitchFamily="34" charset="0"/>
                <a:cs typeface="Arial" panose="020B0604020202020204" pitchFamily="34" charset="0"/>
              </a:rPr>
              <a:t>. </a:t>
            </a:r>
          </a:p>
          <a:p>
            <a:endParaRPr lang="en-US" sz="1600" b="0" i="0" u="none" strike="noStrike" baseline="0">
              <a:solidFill>
                <a:srgbClr val="7575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91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EAEEC73-83DA-8DB0-845D-C6A72B4625C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49E2E3D-E8B3-C505-92C3-FBC6B3E28960}"/>
              </a:ext>
            </a:extLst>
          </p:cNvPr>
          <p:cNvSpPr txBox="1">
            <a:spLocks/>
          </p:cNvSpPr>
          <p:nvPr/>
        </p:nvSpPr>
        <p:spPr>
          <a:xfrm>
            <a:off x="540026" y="412959"/>
            <a:ext cx="7902934"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Company Profile Live Now.</a:t>
            </a:r>
          </a:p>
        </p:txBody>
      </p:sp>
      <p:sp>
        <p:nvSpPr>
          <p:cNvPr id="2" name="TextBox 1">
            <a:extLst>
              <a:ext uri="{FF2B5EF4-FFF2-40B4-BE49-F238E27FC236}">
                <a16:creationId xmlns:a16="http://schemas.microsoft.com/office/drawing/2014/main" id="{4FEBBFD6-0B1A-0DB9-AB92-BD47804A8DB5}"/>
              </a:ext>
            </a:extLst>
          </p:cNvPr>
          <p:cNvSpPr txBox="1"/>
          <p:nvPr/>
        </p:nvSpPr>
        <p:spPr>
          <a:xfrm>
            <a:off x="540026" y="1298327"/>
            <a:ext cx="10635974" cy="4031873"/>
          </a:xfrm>
          <a:prstGeom prst="rect">
            <a:avLst/>
          </a:prstGeom>
          <a:noFill/>
        </p:spPr>
        <p:txBody>
          <a:bodyPr wrap="square">
            <a:spAutoFit/>
          </a:bodyPr>
          <a:lstStyle/>
          <a:p>
            <a:pPr fontAlgn="base"/>
            <a:r>
              <a:rPr lang="en-US" sz="2000" b="1">
                <a:latin typeface="Arial" panose="020B0604020202020204" pitchFamily="34" charset="0"/>
                <a:cs typeface="Arial" panose="020B0604020202020204" pitchFamily="34" charset="0"/>
              </a:rPr>
              <a:t>Your company profile is live on our website as soon as your booth is assigned. </a:t>
            </a:r>
          </a:p>
          <a:p>
            <a:pPr fontAlgn="base"/>
            <a:endParaRPr lang="en-US" sz="2000" b="1">
              <a:latin typeface="Arial" panose="020B0604020202020204" pitchFamily="34" charset="0"/>
              <a:cs typeface="Arial" panose="020B0604020202020204" pitchFamily="34" charset="0"/>
            </a:endParaRPr>
          </a:p>
          <a:p>
            <a:pPr fontAlgn="base"/>
            <a:r>
              <a:rPr lang="en-US" sz="2000">
                <a:latin typeface="Arial" panose="020B0604020202020204" pitchFamily="34" charset="0"/>
                <a:cs typeface="Arial" panose="020B0604020202020204" pitchFamily="34" charset="0"/>
              </a:rPr>
              <a:t>We encourage you to update your profile as soon as possible so future attendees can learn more about your company and the products or services you provide. To update your listing, </a:t>
            </a:r>
            <a:r>
              <a:rPr lang="en-US" sz="2000" u="sng">
                <a:latin typeface="Arial" panose="020B0604020202020204" pitchFamily="34" charset="0"/>
                <a:cs typeface="Arial" panose="020B0604020202020204" pitchFamily="34" charset="0"/>
                <a:hlinkClick r:id="rId3"/>
              </a:rPr>
              <a:t>download this step-by-step guide</a:t>
            </a:r>
            <a:r>
              <a:rPr lang="en-US" sz="2000">
                <a:latin typeface="Arial" panose="020B0604020202020204" pitchFamily="34" charset="0"/>
                <a:cs typeface="Arial" panose="020B0604020202020204" pitchFamily="34" charset="0"/>
              </a:rPr>
              <a:t>. Please follow instructions for the “forget password” the first time you access the platform. </a:t>
            </a:r>
          </a:p>
          <a:p>
            <a:pPr fontAlgn="base"/>
            <a:endParaRPr lang="en-US" sz="2000">
              <a:latin typeface="Arial" panose="020B0604020202020204" pitchFamily="34" charset="0"/>
              <a:cs typeface="Arial" panose="020B0604020202020204" pitchFamily="34" charset="0"/>
            </a:endParaRPr>
          </a:p>
          <a:p>
            <a:pPr fontAlgn="base"/>
            <a:r>
              <a:rPr lang="en-US" sz="2000">
                <a:latin typeface="Arial" panose="020B0604020202020204" pitchFamily="34" charset="0"/>
                <a:cs typeface="Arial" panose="020B0604020202020204" pitchFamily="34" charset="0"/>
              </a:rPr>
              <a:t>Keeping your profile UpToDate helps attendees connect with you and ensures you get maximum visibility leading up to the event. </a:t>
            </a:r>
          </a:p>
          <a:p>
            <a:pPr fontAlgn="base"/>
            <a:endParaRPr lang="en-US" sz="2000">
              <a:latin typeface="Arial" panose="020B0604020202020204" pitchFamily="34" charset="0"/>
              <a:cs typeface="Arial" panose="020B0604020202020204" pitchFamily="34" charset="0"/>
            </a:endParaRPr>
          </a:p>
          <a:p>
            <a:pPr fontAlgn="base"/>
            <a:r>
              <a:rPr lang="en-US" sz="2000">
                <a:latin typeface="Arial" panose="020B0604020202020204" pitchFamily="34" charset="0"/>
                <a:cs typeface="Arial" panose="020B0604020202020204" pitchFamily="34" charset="0"/>
              </a:rPr>
              <a:t>Once you have access to your dashboard, you will be able to navigate to </a:t>
            </a:r>
            <a:r>
              <a:rPr lang="en-US" sz="2000" b="1">
                <a:latin typeface="Arial" panose="020B0604020202020204" pitchFamily="34" charset="0"/>
                <a:cs typeface="Arial" panose="020B0604020202020204" pitchFamily="34" charset="0"/>
              </a:rPr>
              <a:t>“My Account”</a:t>
            </a:r>
            <a:r>
              <a:rPr lang="en-US" sz="2000">
                <a:latin typeface="Arial" panose="020B0604020202020204" pitchFamily="34" charset="0"/>
                <a:cs typeface="Arial" panose="020B0604020202020204" pitchFamily="34" charset="0"/>
              </a:rPr>
              <a:t> to review payment details or make outstanding payments in the future.</a:t>
            </a:r>
          </a:p>
          <a:p>
            <a:endParaRPr lang="en-US" sz="1600" b="0" i="0" u="none" strike="noStrike" baseline="0">
              <a:solidFill>
                <a:srgbClr val="7575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028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0F65DD-9202-9423-9466-A01DAE6E2A1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C74338B-E387-C4E5-CED9-34FC24A423F9}"/>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Union Labor</a:t>
            </a:r>
          </a:p>
        </p:txBody>
      </p:sp>
      <p:sp>
        <p:nvSpPr>
          <p:cNvPr id="2" name="TextBox 1">
            <a:extLst>
              <a:ext uri="{FF2B5EF4-FFF2-40B4-BE49-F238E27FC236}">
                <a16:creationId xmlns:a16="http://schemas.microsoft.com/office/drawing/2014/main" id="{E6EC3157-CB1D-AC65-57EB-FCC270168D22}"/>
              </a:ext>
            </a:extLst>
          </p:cNvPr>
          <p:cNvSpPr txBox="1"/>
          <p:nvPr/>
        </p:nvSpPr>
        <p:spPr>
          <a:xfrm>
            <a:off x="540026" y="1064647"/>
            <a:ext cx="10635974" cy="4093428"/>
          </a:xfrm>
          <a:prstGeom prst="rect">
            <a:avLst/>
          </a:prstGeom>
          <a:noFill/>
        </p:spPr>
        <p:txBody>
          <a:bodyPr wrap="square">
            <a:spAutoFit/>
          </a:bodyPr>
          <a:lstStyle/>
          <a:p>
            <a:r>
              <a:rPr lang="en-US" sz="2000">
                <a:latin typeface="Arial" panose="020B0604020202020204" pitchFamily="34" charset="0"/>
                <a:cs typeface="Arial" panose="020B0604020202020204" pitchFamily="34" charset="0"/>
              </a:rPr>
              <a:t>If your exhibit preparation, installation or dismantling requires more than 1 hour, you must use union personnel supplied by the Official Decorating Contractor. </a:t>
            </a:r>
          </a:p>
          <a:p>
            <a:endParaRPr lang="en-US" sz="20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As an exhibitor, you will be pleased to know that when union labor is required, you may provide your company personnel to work along with a union installer in Southern California on a one-to-one basis. </a:t>
            </a:r>
          </a:p>
          <a:p>
            <a:endParaRPr lang="en-US" sz="2000" b="0" i="0" u="none" strike="noStrike" baseline="0">
              <a:solidFill>
                <a:srgbClr val="757575"/>
              </a:solidFill>
              <a:latin typeface="Arial" panose="020B0604020202020204" pitchFamily="34" charset="0"/>
              <a:cs typeface="Arial" panose="020B0604020202020204" pitchFamily="34" charset="0"/>
            </a:endParaRPr>
          </a:p>
          <a:p>
            <a:pPr marL="285750" indent="-285750" fontAlgn="base">
              <a:buFont typeface="Wingdings" panose="05000000000000000000" pitchFamily="2" charset="2"/>
              <a:buChar char="§"/>
            </a:pPr>
            <a:r>
              <a:rPr lang="en-US" sz="2000" u="sng">
                <a:latin typeface="Arial" panose="020B0604020202020204" pitchFamily="34" charset="0"/>
                <a:cs typeface="Arial" panose="020B0604020202020204" pitchFamily="34" charset="0"/>
                <a:hlinkClick r:id="rId3"/>
              </a:rPr>
              <a:t>2026 Union Labor Rates</a:t>
            </a:r>
            <a:endParaRPr lang="en-US" sz="2000">
              <a:latin typeface="Arial" panose="020B0604020202020204" pitchFamily="34" charset="0"/>
              <a:cs typeface="Arial" panose="020B0604020202020204" pitchFamily="34" charset="0"/>
            </a:endParaRPr>
          </a:p>
          <a:p>
            <a:pPr marL="285750" indent="-285750" fontAlgn="base">
              <a:buFont typeface="Wingdings" panose="05000000000000000000" pitchFamily="2" charset="2"/>
              <a:buChar char="§"/>
            </a:pPr>
            <a:r>
              <a:rPr lang="en-US" sz="2000">
                <a:latin typeface="Arial" panose="020B0604020202020204" pitchFamily="34" charset="0"/>
                <a:cs typeface="Arial" panose="020B0604020202020204" pitchFamily="34" charset="0"/>
                <a:hlinkClick r:id="rId4"/>
              </a:rPr>
              <a:t>2026 SoCal Labor Rules</a:t>
            </a:r>
            <a:endParaRPr lang="en-US" sz="2000">
              <a:latin typeface="Arial" panose="020B0604020202020204" pitchFamily="34" charset="0"/>
              <a:cs typeface="Arial" panose="020B0604020202020204" pitchFamily="34" charset="0"/>
            </a:endParaRPr>
          </a:p>
          <a:p>
            <a:endParaRPr lang="en-US" sz="2000" b="0" i="0" u="none" strike="noStrike" baseline="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Material Handling - $2.01 per pound</a:t>
            </a:r>
          </a:p>
          <a:p>
            <a:r>
              <a:rPr lang="en-US" sz="2000">
                <a:latin typeface="Arial" panose="020B0604020202020204" pitchFamily="34" charset="0"/>
                <a:cs typeface="Arial" panose="020B0604020202020204" pitchFamily="34" charset="0"/>
              </a:rPr>
              <a:t>Material Handling (after the deadline of August 17) - $2.52 per pound.</a:t>
            </a:r>
          </a:p>
          <a:p>
            <a:r>
              <a:rPr lang="en-US" sz="2000" b="0" i="0" u="none" strike="noStrike" baseline="0">
                <a:latin typeface="Arial" panose="020B0604020202020204" pitchFamily="34" charset="0"/>
                <a:cs typeface="Arial" panose="020B0604020202020204" pitchFamily="34" charset="0"/>
              </a:rPr>
              <a:t>Special material and handling rates are offered for stone, trees, and publishers.</a:t>
            </a:r>
          </a:p>
        </p:txBody>
      </p:sp>
    </p:spTree>
    <p:extLst>
      <p:ext uri="{BB962C8B-B14F-4D97-AF65-F5344CB8AC3E}">
        <p14:creationId xmlns:p14="http://schemas.microsoft.com/office/powerpoint/2010/main" val="475748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D9C6EA2-9A04-F3AB-C90D-8A03BBCA86F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9EACA05-A5D0-F543-DDF6-89DAD628EEEC}"/>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EXPO Hours </a:t>
            </a:r>
          </a:p>
        </p:txBody>
      </p:sp>
      <p:graphicFrame>
        <p:nvGraphicFramePr>
          <p:cNvPr id="3" name="Table 2">
            <a:extLst>
              <a:ext uri="{FF2B5EF4-FFF2-40B4-BE49-F238E27FC236}">
                <a16:creationId xmlns:a16="http://schemas.microsoft.com/office/drawing/2014/main" id="{6A286E78-F902-115C-3BFA-4036E45D1854}"/>
              </a:ext>
            </a:extLst>
          </p:cNvPr>
          <p:cNvGraphicFramePr>
            <a:graphicFrameLocks noGrp="1"/>
          </p:cNvGraphicFramePr>
          <p:nvPr>
            <p:extLst>
              <p:ext uri="{D42A27DB-BD31-4B8C-83A1-F6EECF244321}">
                <p14:modId xmlns:p14="http://schemas.microsoft.com/office/powerpoint/2010/main" val="1510716995"/>
              </p:ext>
            </p:extLst>
          </p:nvPr>
        </p:nvGraphicFramePr>
        <p:xfrm>
          <a:off x="540774" y="1198306"/>
          <a:ext cx="10635524" cy="3953868"/>
        </p:xfrm>
        <a:graphic>
          <a:graphicData uri="http://schemas.openxmlformats.org/drawingml/2006/table">
            <a:tbl>
              <a:tblPr>
                <a:tableStyleId>{2D5ABB26-0587-4C30-8999-92F81FD0307C}</a:tableStyleId>
              </a:tblPr>
              <a:tblGrid>
                <a:gridCol w="3112576">
                  <a:extLst>
                    <a:ext uri="{9D8B030D-6E8A-4147-A177-3AD203B41FA5}">
                      <a16:colId xmlns:a16="http://schemas.microsoft.com/office/drawing/2014/main" val="3729906938"/>
                    </a:ext>
                  </a:extLst>
                </a:gridCol>
                <a:gridCol w="3977773">
                  <a:extLst>
                    <a:ext uri="{9D8B030D-6E8A-4147-A177-3AD203B41FA5}">
                      <a16:colId xmlns:a16="http://schemas.microsoft.com/office/drawing/2014/main" val="4036153502"/>
                    </a:ext>
                  </a:extLst>
                </a:gridCol>
                <a:gridCol w="3545175">
                  <a:extLst>
                    <a:ext uri="{9D8B030D-6E8A-4147-A177-3AD203B41FA5}">
                      <a16:colId xmlns:a16="http://schemas.microsoft.com/office/drawing/2014/main" val="1934924680"/>
                    </a:ext>
                  </a:extLst>
                </a:gridCol>
              </a:tblGrid>
              <a:tr h="334536">
                <a:tc>
                  <a:txBody>
                    <a:bodyPr/>
                    <a:lstStyle/>
                    <a:p>
                      <a:pPr lvl="0">
                        <a:buNone/>
                      </a:pPr>
                      <a:r>
                        <a:rPr lang="en-US" sz="2000" u="none" strike="noStrike" noProof="0">
                          <a:solidFill>
                            <a:srgbClr val="0069A7"/>
                          </a:solidFill>
                        </a:rPr>
                        <a:t>EXPO</a:t>
                      </a:r>
                      <a:endParaRPr lang="en-US"/>
                    </a:p>
                  </a:txBody>
                  <a:tcPr marB="0"/>
                </a:tc>
                <a:tc>
                  <a:txBody>
                    <a:bodyPr/>
                    <a:lstStyle/>
                    <a:p>
                      <a:endParaRPr lang="en-US"/>
                    </a:p>
                  </a:txBody>
                  <a:tcPr marB="0"/>
                </a:tc>
                <a:tc>
                  <a:txBody>
                    <a:bodyPr/>
                    <a:lstStyle/>
                    <a:p>
                      <a:endParaRPr lang="en-US"/>
                    </a:p>
                  </a:txBody>
                  <a:tcPr marB="0"/>
                </a:tc>
                <a:extLst>
                  <a:ext uri="{0D108BD9-81ED-4DB2-BD59-A6C34878D82A}">
                    <a16:rowId xmlns:a16="http://schemas.microsoft.com/office/drawing/2014/main" val="339108808"/>
                  </a:ext>
                </a:extLst>
              </a:tr>
              <a:tr h="400372">
                <a:tc>
                  <a:txBody>
                    <a:bodyPr/>
                    <a:lstStyle/>
                    <a:p>
                      <a:pPr lvl="0">
                        <a:buNone/>
                      </a:pPr>
                      <a:r>
                        <a:rPr lang="en-US" sz="2000" u="none" strike="noStrike" noProof="0">
                          <a:solidFill>
                            <a:srgbClr val="000000"/>
                          </a:solidFill>
                        </a:rPr>
                        <a:t>Open to Attendees</a:t>
                      </a:r>
                      <a:endParaRPr lang="en-US"/>
                    </a:p>
                  </a:txBody>
                  <a:tcPr marB="0"/>
                </a:tc>
                <a:tc>
                  <a:txBody>
                    <a:bodyPr/>
                    <a:lstStyle/>
                    <a:p>
                      <a:pPr lvl="0">
                        <a:buNone/>
                      </a:pPr>
                      <a:r>
                        <a:rPr lang="en-US" sz="2000" u="none" strike="noStrike" noProof="0">
                          <a:solidFill>
                            <a:srgbClr val="000000"/>
                          </a:solidFill>
                        </a:rPr>
                        <a:t>Wednesday, September 16</a:t>
                      </a:r>
                      <a:endParaRPr lang="en-US"/>
                    </a:p>
                  </a:txBody>
                  <a:tcPr marB="0"/>
                </a:tc>
                <a:tc>
                  <a:txBody>
                    <a:bodyPr/>
                    <a:lstStyle/>
                    <a:p>
                      <a:pPr lvl="0">
                        <a:buNone/>
                      </a:pPr>
                      <a:r>
                        <a:rPr lang="en-US" sz="2000" u="none" strike="noStrike" noProof="0">
                          <a:solidFill>
                            <a:srgbClr val="000000"/>
                          </a:solidFill>
                        </a:rPr>
                        <a:t>9:30am – 3:30pm</a:t>
                      </a:r>
                      <a:endParaRPr lang="en-US"/>
                    </a:p>
                  </a:txBody>
                  <a:tcPr marB="0"/>
                </a:tc>
                <a:extLst>
                  <a:ext uri="{0D108BD9-81ED-4DB2-BD59-A6C34878D82A}">
                    <a16:rowId xmlns:a16="http://schemas.microsoft.com/office/drawing/2014/main" val="3407204270"/>
                  </a:ext>
                </a:extLst>
              </a:tr>
              <a:tr h="400372">
                <a:tc>
                  <a:txBody>
                    <a:bodyPr/>
                    <a:lstStyle/>
                    <a:p>
                      <a:pPr lvl="0">
                        <a:buNone/>
                      </a:pPr>
                      <a:r>
                        <a:rPr lang="en-US" sz="2000" u="none" strike="noStrike" noProof="0">
                          <a:solidFill>
                            <a:srgbClr val="000000"/>
                          </a:solidFill>
                        </a:rPr>
                        <a:t>Open to Attendees</a:t>
                      </a:r>
                      <a:endParaRPr lang="en-US"/>
                    </a:p>
                  </a:txBody>
                  <a:tcPr marB="0"/>
                </a:tc>
                <a:tc>
                  <a:txBody>
                    <a:bodyPr/>
                    <a:lstStyle/>
                    <a:p>
                      <a:pPr lvl="0">
                        <a:buNone/>
                      </a:pPr>
                      <a:r>
                        <a:rPr lang="en-US" sz="2000" u="none" strike="noStrike" noProof="0">
                          <a:solidFill>
                            <a:srgbClr val="000000"/>
                          </a:solidFill>
                        </a:rPr>
                        <a:t>Thursday, September 17</a:t>
                      </a:r>
                      <a:endParaRPr lang="en-US">
                        <a:solidFill>
                          <a:srgbClr val="000000"/>
                        </a:solidFill>
                      </a:endParaRPr>
                    </a:p>
                  </a:txBody>
                  <a:tcPr marB="0"/>
                </a:tc>
                <a:tc>
                  <a:txBody>
                    <a:bodyPr/>
                    <a:lstStyle/>
                    <a:p>
                      <a:pPr lvl="0" algn="l">
                        <a:lnSpc>
                          <a:spcPct val="100000"/>
                        </a:lnSpc>
                        <a:spcBef>
                          <a:spcPts val="0"/>
                        </a:spcBef>
                        <a:spcAft>
                          <a:spcPts val="0"/>
                        </a:spcAft>
                        <a:buNone/>
                      </a:pPr>
                      <a:r>
                        <a:rPr lang="en-US" sz="2000" u="none" strike="noStrike" noProof="0">
                          <a:solidFill>
                            <a:srgbClr val="000000"/>
                          </a:solidFill>
                        </a:rPr>
                        <a:t>10:00am – 5:00pm</a:t>
                      </a:r>
                    </a:p>
                  </a:txBody>
                  <a:tcPr marB="0"/>
                </a:tc>
                <a:extLst>
                  <a:ext uri="{0D108BD9-81ED-4DB2-BD59-A6C34878D82A}">
                    <a16:rowId xmlns:a16="http://schemas.microsoft.com/office/drawing/2014/main" val="2789182756"/>
                  </a:ext>
                </a:extLst>
              </a:tr>
              <a:tr h="400372">
                <a:tc>
                  <a:txBody>
                    <a:bodyPr/>
                    <a:lstStyle/>
                    <a:p>
                      <a:endParaRPr lang="en-US"/>
                    </a:p>
                  </a:txBody>
                  <a:tcPr marB="0"/>
                </a:tc>
                <a:tc>
                  <a:txBody>
                    <a:bodyPr/>
                    <a:lstStyle/>
                    <a:p>
                      <a:endParaRPr lang="en-US"/>
                    </a:p>
                  </a:txBody>
                  <a:tcPr marB="0"/>
                </a:tc>
                <a:tc>
                  <a:txBody>
                    <a:bodyPr/>
                    <a:lstStyle/>
                    <a:p>
                      <a:endParaRPr lang="en-US"/>
                    </a:p>
                  </a:txBody>
                  <a:tcPr marB="0"/>
                </a:tc>
                <a:extLst>
                  <a:ext uri="{0D108BD9-81ED-4DB2-BD59-A6C34878D82A}">
                    <a16:rowId xmlns:a16="http://schemas.microsoft.com/office/drawing/2014/main" val="2975350902"/>
                  </a:ext>
                </a:extLst>
              </a:tr>
              <a:tr h="400372">
                <a:tc>
                  <a:txBody>
                    <a:bodyPr/>
                    <a:lstStyle/>
                    <a:p>
                      <a:pPr lvl="0">
                        <a:buNone/>
                      </a:pPr>
                      <a:r>
                        <a:rPr lang="en-US" sz="2000" u="none" strike="noStrike" noProof="0">
                          <a:solidFill>
                            <a:srgbClr val="0069A7"/>
                          </a:solidFill>
                        </a:rPr>
                        <a:t>EXPO Set-up/Dismantle</a:t>
                      </a:r>
                      <a:endParaRPr lang="en-US"/>
                    </a:p>
                  </a:txBody>
                  <a:tcPr marB="0"/>
                </a:tc>
                <a:tc>
                  <a:txBody>
                    <a:bodyPr/>
                    <a:lstStyle/>
                    <a:p>
                      <a:endParaRPr lang="en-US"/>
                    </a:p>
                  </a:txBody>
                  <a:tcPr marB="0"/>
                </a:tc>
                <a:tc>
                  <a:txBody>
                    <a:bodyPr/>
                    <a:lstStyle/>
                    <a:p>
                      <a:endParaRPr lang="en-US"/>
                    </a:p>
                  </a:txBody>
                  <a:tcPr marB="0"/>
                </a:tc>
                <a:extLst>
                  <a:ext uri="{0D108BD9-81ED-4DB2-BD59-A6C34878D82A}">
                    <a16:rowId xmlns:a16="http://schemas.microsoft.com/office/drawing/2014/main" val="1351126126"/>
                  </a:ext>
                </a:extLst>
              </a:tr>
              <a:tr h="400372">
                <a:tc>
                  <a:txBody>
                    <a:bodyPr/>
                    <a:lstStyle/>
                    <a:p>
                      <a:pPr lvl="0">
                        <a:buNone/>
                      </a:pPr>
                      <a:r>
                        <a:rPr lang="en-US" sz="2000" u="none" strike="noStrike" noProof="0">
                          <a:solidFill>
                            <a:srgbClr val="000000"/>
                          </a:solidFill>
                        </a:rPr>
                        <a:t>Set-up</a:t>
                      </a:r>
                      <a:endParaRPr lang="en-US">
                        <a:solidFill>
                          <a:srgbClr val="000000"/>
                        </a:solidFill>
                      </a:endParaRPr>
                    </a:p>
                  </a:txBody>
                  <a:tcPr marB="0"/>
                </a:tc>
                <a:tc>
                  <a:txBody>
                    <a:bodyPr/>
                    <a:lstStyle/>
                    <a:p>
                      <a:pPr lvl="0">
                        <a:buNone/>
                      </a:pPr>
                      <a:r>
                        <a:rPr lang="en-US" sz="2000" u="none" strike="noStrike" noProof="0">
                          <a:solidFill>
                            <a:srgbClr val="000000"/>
                          </a:solidFill>
                        </a:rPr>
                        <a:t>Monday, September 14</a:t>
                      </a:r>
                      <a:endParaRPr lang="en-US">
                        <a:solidFill>
                          <a:srgbClr val="000000"/>
                        </a:solidFill>
                      </a:endParaRPr>
                    </a:p>
                  </a:txBody>
                  <a:tcPr marB="0"/>
                </a:tc>
                <a:tc>
                  <a:txBody>
                    <a:bodyPr/>
                    <a:lstStyle/>
                    <a:p>
                      <a:pPr lvl="0" algn="l">
                        <a:lnSpc>
                          <a:spcPct val="100000"/>
                        </a:lnSpc>
                        <a:spcBef>
                          <a:spcPts val="0"/>
                        </a:spcBef>
                        <a:spcAft>
                          <a:spcPts val="0"/>
                        </a:spcAft>
                        <a:buNone/>
                      </a:pPr>
                      <a:r>
                        <a:rPr lang="en-US" sz="2000" u="none" strike="noStrike" noProof="0">
                          <a:solidFill>
                            <a:srgbClr val="000000"/>
                          </a:solidFill>
                        </a:rPr>
                        <a:t>8:00am-5:00pm</a:t>
                      </a:r>
                    </a:p>
                  </a:txBody>
                  <a:tcPr marB="0"/>
                </a:tc>
                <a:extLst>
                  <a:ext uri="{0D108BD9-81ED-4DB2-BD59-A6C34878D82A}">
                    <a16:rowId xmlns:a16="http://schemas.microsoft.com/office/drawing/2014/main" val="1342698938"/>
                  </a:ext>
                </a:extLst>
              </a:tr>
              <a:tr h="400372">
                <a:tc>
                  <a:txBody>
                    <a:bodyPr/>
                    <a:lstStyle/>
                    <a:p>
                      <a:pPr lvl="0">
                        <a:buNone/>
                      </a:pPr>
                      <a:r>
                        <a:rPr lang="en-US" sz="2000" u="none" strike="noStrike" noProof="0">
                          <a:solidFill>
                            <a:srgbClr val="000000"/>
                          </a:solidFill>
                        </a:rPr>
                        <a:t>Set-up</a:t>
                      </a:r>
                      <a:endParaRPr lang="en-US">
                        <a:solidFill>
                          <a:srgbClr val="000000"/>
                        </a:solidFill>
                      </a:endParaRPr>
                    </a:p>
                  </a:txBody>
                  <a:tcPr marB="0"/>
                </a:tc>
                <a:tc>
                  <a:txBody>
                    <a:bodyPr/>
                    <a:lstStyle/>
                    <a:p>
                      <a:pPr lvl="0">
                        <a:buNone/>
                      </a:pPr>
                      <a:r>
                        <a:rPr lang="en-US" sz="2000" u="none" strike="noStrike" noProof="0">
                          <a:solidFill>
                            <a:srgbClr val="000000"/>
                          </a:solidFill>
                        </a:rPr>
                        <a:t>Tuesday, September 15</a:t>
                      </a:r>
                      <a:endParaRPr lang="en-US"/>
                    </a:p>
                  </a:txBody>
                  <a:tcPr marB="0"/>
                </a:tc>
                <a:tc>
                  <a:txBody>
                    <a:bodyPr/>
                    <a:lstStyle/>
                    <a:p>
                      <a:pPr lvl="0" algn="l">
                        <a:lnSpc>
                          <a:spcPct val="100000"/>
                        </a:lnSpc>
                        <a:spcBef>
                          <a:spcPts val="0"/>
                        </a:spcBef>
                        <a:spcAft>
                          <a:spcPts val="0"/>
                        </a:spcAft>
                        <a:buNone/>
                      </a:pPr>
                      <a:r>
                        <a:rPr lang="en-US" sz="2000" u="none" strike="noStrike" noProof="0">
                          <a:solidFill>
                            <a:srgbClr val="000000"/>
                          </a:solidFill>
                        </a:rPr>
                        <a:t>8:00am-5:00pm</a:t>
                      </a:r>
                    </a:p>
                  </a:txBody>
                  <a:tcPr marB="0"/>
                </a:tc>
                <a:extLst>
                  <a:ext uri="{0D108BD9-81ED-4DB2-BD59-A6C34878D82A}">
                    <a16:rowId xmlns:a16="http://schemas.microsoft.com/office/drawing/2014/main" val="694379098"/>
                  </a:ext>
                </a:extLst>
              </a:tr>
              <a:tr h="400372">
                <a:tc>
                  <a:txBody>
                    <a:bodyPr/>
                    <a:lstStyle/>
                    <a:p>
                      <a:endParaRPr lang="en-US"/>
                    </a:p>
                  </a:txBody>
                  <a:tcPr marB="0"/>
                </a:tc>
                <a:tc>
                  <a:txBody>
                    <a:bodyPr/>
                    <a:lstStyle/>
                    <a:p>
                      <a:endParaRPr lang="en-US"/>
                    </a:p>
                  </a:txBody>
                  <a:tcPr marB="0"/>
                </a:tc>
                <a:tc>
                  <a:txBody>
                    <a:bodyPr/>
                    <a:lstStyle/>
                    <a:p>
                      <a:endParaRPr lang="en-US"/>
                    </a:p>
                  </a:txBody>
                  <a:tcPr marB="0"/>
                </a:tc>
                <a:extLst>
                  <a:ext uri="{0D108BD9-81ED-4DB2-BD59-A6C34878D82A}">
                    <a16:rowId xmlns:a16="http://schemas.microsoft.com/office/drawing/2014/main" val="2887510251"/>
                  </a:ext>
                </a:extLst>
              </a:tr>
              <a:tr h="400372">
                <a:tc>
                  <a:txBody>
                    <a:bodyPr/>
                    <a:lstStyle/>
                    <a:p>
                      <a:pPr lvl="0">
                        <a:buNone/>
                      </a:pPr>
                      <a:r>
                        <a:rPr lang="en-US" sz="2000" u="none" strike="noStrike" noProof="0">
                          <a:solidFill>
                            <a:srgbClr val="000000"/>
                          </a:solidFill>
                        </a:rPr>
                        <a:t>Dismantle</a:t>
                      </a:r>
                    </a:p>
                  </a:txBody>
                  <a:tcPr marB="0"/>
                </a:tc>
                <a:tc>
                  <a:txBody>
                    <a:bodyPr/>
                    <a:lstStyle/>
                    <a:p>
                      <a:pPr lvl="0">
                        <a:buNone/>
                      </a:pPr>
                      <a:r>
                        <a:rPr lang="en-US" sz="2000" u="none" strike="noStrike" noProof="0">
                          <a:solidFill>
                            <a:srgbClr val="000000"/>
                          </a:solidFill>
                        </a:rPr>
                        <a:t>Thursday, September 17</a:t>
                      </a:r>
                      <a:endParaRPr lang="en-US"/>
                    </a:p>
                  </a:txBody>
                  <a:tcPr marB="0"/>
                </a:tc>
                <a:tc>
                  <a:txBody>
                    <a:bodyPr/>
                    <a:lstStyle/>
                    <a:p>
                      <a:pPr lvl="0">
                        <a:buNone/>
                      </a:pPr>
                      <a:r>
                        <a:rPr lang="en-US" sz="2000" u="none" strike="noStrike" noProof="0">
                          <a:solidFill>
                            <a:srgbClr val="000000"/>
                          </a:solidFill>
                        </a:rPr>
                        <a:t>5:00pm-11:00pm</a:t>
                      </a:r>
                      <a:endParaRPr lang="en-US"/>
                    </a:p>
                  </a:txBody>
                  <a:tcPr marB="0"/>
                </a:tc>
                <a:extLst>
                  <a:ext uri="{0D108BD9-81ED-4DB2-BD59-A6C34878D82A}">
                    <a16:rowId xmlns:a16="http://schemas.microsoft.com/office/drawing/2014/main" val="1858741910"/>
                  </a:ext>
                </a:extLst>
              </a:tr>
              <a:tr h="400372">
                <a:tc>
                  <a:txBody>
                    <a:bodyPr/>
                    <a:lstStyle/>
                    <a:p>
                      <a:pPr lvl="0">
                        <a:buNone/>
                      </a:pPr>
                      <a:r>
                        <a:rPr lang="en-US" sz="2000" u="none" strike="noStrike" noProof="0">
                          <a:solidFill>
                            <a:srgbClr val="000000"/>
                          </a:solidFill>
                        </a:rPr>
                        <a:t>Dismantle</a:t>
                      </a:r>
                      <a:endParaRPr lang="en-US"/>
                    </a:p>
                  </a:txBody>
                  <a:tcPr marB="0"/>
                </a:tc>
                <a:tc>
                  <a:txBody>
                    <a:bodyPr/>
                    <a:lstStyle/>
                    <a:p>
                      <a:pPr lvl="0">
                        <a:buNone/>
                      </a:pPr>
                      <a:r>
                        <a:rPr lang="en-US" sz="2000" u="none" strike="noStrike" noProof="0">
                          <a:solidFill>
                            <a:srgbClr val="000000"/>
                          </a:solidFill>
                        </a:rPr>
                        <a:t>Friday, September 18</a:t>
                      </a:r>
                      <a:endParaRPr lang="en-US">
                        <a:solidFill>
                          <a:srgbClr val="000000"/>
                        </a:solidFill>
                      </a:endParaRPr>
                    </a:p>
                  </a:txBody>
                  <a:tcPr marB="0"/>
                </a:tc>
                <a:tc>
                  <a:txBody>
                    <a:bodyPr/>
                    <a:lstStyle/>
                    <a:p>
                      <a:pPr lvl="0">
                        <a:buNone/>
                      </a:pPr>
                      <a:r>
                        <a:rPr lang="en-US" sz="2000" u="none" strike="noStrike" noProof="0">
                          <a:solidFill>
                            <a:srgbClr val="000000"/>
                          </a:solidFill>
                        </a:rPr>
                        <a:t>8:00am-5:00pm</a:t>
                      </a:r>
                      <a:endParaRPr lang="en-US">
                        <a:solidFill>
                          <a:srgbClr val="000000"/>
                        </a:solidFill>
                      </a:endParaRPr>
                    </a:p>
                  </a:txBody>
                  <a:tcPr marB="0"/>
                </a:tc>
                <a:extLst>
                  <a:ext uri="{0D108BD9-81ED-4DB2-BD59-A6C34878D82A}">
                    <a16:rowId xmlns:a16="http://schemas.microsoft.com/office/drawing/2014/main" val="2959006419"/>
                  </a:ext>
                </a:extLst>
              </a:tr>
            </a:tbl>
          </a:graphicData>
        </a:graphic>
      </p:graphicFrame>
    </p:spTree>
    <p:extLst>
      <p:ext uri="{BB962C8B-B14F-4D97-AF65-F5344CB8AC3E}">
        <p14:creationId xmlns:p14="http://schemas.microsoft.com/office/powerpoint/2010/main" val="269871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CA9080-F011-7D95-E97B-18D65D56838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AD66657-CCA1-2075-5207-422740DB970D}"/>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Join Us! </a:t>
            </a:r>
          </a:p>
        </p:txBody>
      </p:sp>
      <p:sp>
        <p:nvSpPr>
          <p:cNvPr id="2" name="TextBox 1">
            <a:extLst>
              <a:ext uri="{FF2B5EF4-FFF2-40B4-BE49-F238E27FC236}">
                <a16:creationId xmlns:a16="http://schemas.microsoft.com/office/drawing/2014/main" id="{6D0C3265-E6C3-E846-0C76-9A7F0A96638E}"/>
              </a:ext>
            </a:extLst>
          </p:cNvPr>
          <p:cNvSpPr txBox="1"/>
          <p:nvPr/>
        </p:nvSpPr>
        <p:spPr>
          <a:xfrm>
            <a:off x="611146" y="1562487"/>
            <a:ext cx="10635974" cy="2862322"/>
          </a:xfrm>
          <a:prstGeom prst="rect">
            <a:avLst/>
          </a:prstGeom>
          <a:noFill/>
        </p:spPr>
        <p:txBody>
          <a:bodyPr wrap="square">
            <a:spAutoFit/>
          </a:bodyPr>
          <a:lstStyle/>
          <a:p>
            <a:r>
              <a:rPr lang="en-US" sz="2000" dirty="0">
                <a:solidFill>
                  <a:srgbClr val="0069A7"/>
                </a:solidFill>
                <a:latin typeface="Arial" panose="020B0604020202020204" pitchFamily="34" charset="0"/>
                <a:cs typeface="Arial" panose="020B0604020202020204" pitchFamily="34" charset="0"/>
              </a:rPr>
              <a:t>Exhibitor Only Events </a:t>
            </a:r>
          </a:p>
          <a:p>
            <a:r>
              <a:rPr lang="en-US" sz="2000" dirty="0">
                <a:latin typeface="Arial" panose="020B0604020202020204" pitchFamily="34" charset="0"/>
                <a:cs typeface="Arial" panose="020B0604020202020204" pitchFamily="34" charset="0"/>
              </a:rPr>
              <a:t>Exhibitor Happy Hour		Tuesday,</a:t>
            </a:r>
            <a:r>
              <a:rPr lang="en-US" sz="2000" b="0" i="0" u="none" strike="noStrike" baseline="0" dirty="0">
                <a:latin typeface="Arial" panose="020B0604020202020204" pitchFamily="34" charset="0"/>
                <a:cs typeface="Arial" panose="020B0604020202020204" pitchFamily="34" charset="0"/>
              </a:rPr>
              <a:t> September 15		</a:t>
            </a:r>
            <a:r>
              <a:rPr lang="en-US" sz="2000" dirty="0">
                <a:latin typeface="Arial" panose="020B0604020202020204" pitchFamily="34" charset="0"/>
                <a:cs typeface="Arial" panose="020B0604020202020204" pitchFamily="34" charset="0"/>
              </a:rPr>
              <a:t>4:00p</a:t>
            </a:r>
            <a:r>
              <a:rPr lang="en-US" sz="2000" b="0" i="0" u="none" strike="noStrike" baseline="0" dirty="0">
                <a:latin typeface="Arial" panose="020B0604020202020204" pitchFamily="34" charset="0"/>
                <a:cs typeface="Arial" panose="020B0604020202020204" pitchFamily="34" charset="0"/>
              </a:rPr>
              <a:t>m-5:00pm</a:t>
            </a:r>
          </a:p>
          <a:p>
            <a:r>
              <a:rPr lang="en-US" sz="2000" dirty="0">
                <a:latin typeface="Arial" panose="020B0604020202020204" pitchFamily="34" charset="0"/>
                <a:cs typeface="Arial" panose="020B0604020202020204" pitchFamily="34" charset="0"/>
              </a:rPr>
              <a:t>Wait for the Crate Party		Thursday, September 17	5:00pm-7:00pm</a:t>
            </a:r>
            <a:endParaRPr lang="en-US" sz="2000" b="0" i="0" u="none" strike="noStrike" baseline="0" dirty="0">
              <a:latin typeface="Arial" panose="020B0604020202020204" pitchFamily="34" charset="0"/>
              <a:cs typeface="Arial" panose="020B0604020202020204" pitchFamily="34" charset="0"/>
            </a:endParaRPr>
          </a:p>
          <a:p>
            <a:endParaRPr lang="en-US" sz="2000" b="0" i="0" u="none" strike="noStrike" baseline="0" dirty="0">
              <a:latin typeface="Arial" panose="020B0604020202020204" pitchFamily="34" charset="0"/>
              <a:cs typeface="Arial" panose="020B0604020202020204" pitchFamily="34" charset="0"/>
            </a:endParaRPr>
          </a:p>
          <a:p>
            <a:r>
              <a:rPr lang="en-US" sz="2000" dirty="0">
                <a:solidFill>
                  <a:srgbClr val="0069A7"/>
                </a:solidFill>
                <a:latin typeface="Arial" panose="020B0604020202020204" pitchFamily="34" charset="0"/>
                <a:cs typeface="Arial" panose="020B0604020202020204" pitchFamily="34" charset="0"/>
              </a:rPr>
              <a:t>Don’t Miss!</a:t>
            </a:r>
          </a:p>
          <a:p>
            <a:r>
              <a:rPr lang="en-US" sz="2000" b="0" i="0" u="none" strike="noStrike" baseline="0" dirty="0">
                <a:latin typeface="Arial" panose="020B0604020202020204" pitchFamily="34" charset="0"/>
                <a:cs typeface="Arial" panose="020B0604020202020204" pitchFamily="34" charset="0"/>
              </a:rPr>
              <a:t>Alumni Tailgate Party		Thursday, September 17	3:30pm-5:00pm</a:t>
            </a:r>
          </a:p>
          <a:p>
            <a:endParaRPr lang="en-US" sz="2000" b="0" i="0" u="none" strike="noStrike" baseline="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78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19F522-B0D4-1492-15AC-1F6E088F5FE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6AE7FB1-08DD-6CD8-2EAA-CC774829FDCE}"/>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Exiting the Event </a:t>
            </a:r>
          </a:p>
        </p:txBody>
      </p:sp>
      <p:sp>
        <p:nvSpPr>
          <p:cNvPr id="2" name="TextBox 1">
            <a:extLst>
              <a:ext uri="{FF2B5EF4-FFF2-40B4-BE49-F238E27FC236}">
                <a16:creationId xmlns:a16="http://schemas.microsoft.com/office/drawing/2014/main" id="{234450AD-EF68-8C8A-1DA7-B39B534CE8B0}"/>
              </a:ext>
            </a:extLst>
          </p:cNvPr>
          <p:cNvSpPr txBox="1"/>
          <p:nvPr/>
        </p:nvSpPr>
        <p:spPr>
          <a:xfrm>
            <a:off x="540026" y="1088627"/>
            <a:ext cx="10239734" cy="3508653"/>
          </a:xfrm>
          <a:prstGeom prst="rect">
            <a:avLst/>
          </a:prstGeom>
          <a:noFill/>
        </p:spPr>
        <p:txBody>
          <a:bodyPr wrap="square">
            <a:spAutoFit/>
          </a:bodyPr>
          <a:lstStyle/>
          <a:p>
            <a:br>
              <a:rPr lang="en-US" sz="1600" b="0" i="0" u="none" strike="noStrike" baseline="0">
                <a:solidFill>
                  <a:srgbClr val="757575"/>
                </a:solidFill>
                <a:latin typeface="Arial" panose="020B0604020202020204" pitchFamily="34" charset="0"/>
                <a:cs typeface="Arial" panose="020B0604020202020204" pitchFamily="34" charset="0"/>
              </a:rPr>
            </a:br>
            <a:r>
              <a:rPr lang="en-US" sz="2000" b="0" i="0" u="none" strike="noStrike" baseline="0">
                <a:latin typeface="Arial" panose="020B0604020202020204" pitchFamily="34" charset="0"/>
                <a:cs typeface="Arial" panose="020B0604020202020204" pitchFamily="34" charset="0"/>
              </a:rPr>
              <a:t>Would you like to donate materials from your booth to Habitat for Humanity? You will be required to secure a </a:t>
            </a:r>
            <a:r>
              <a:rPr lang="en-US" sz="2000">
                <a:latin typeface="Arial" panose="020B0604020202020204" pitchFamily="34" charset="0"/>
                <a:cs typeface="Arial" panose="020B0604020202020204" pitchFamily="34" charset="0"/>
              </a:rPr>
              <a:t>material handling form unique to the donation partner. </a:t>
            </a:r>
            <a:r>
              <a:rPr lang="en-US" sz="2000" b="0" i="0" u="none" strike="noStrike" baseline="0">
                <a:latin typeface="Arial" panose="020B0604020202020204" pitchFamily="34" charset="0"/>
                <a:cs typeface="Arial" panose="020B0604020202020204" pitchFamily="34" charset="0"/>
              </a:rPr>
              <a:t>Following the shows closing, Freeman will collect all labeled items for donations. Labels are located in the in the Exhibitor </a:t>
            </a:r>
            <a:r>
              <a:rPr lang="en-US" sz="2000">
                <a:latin typeface="Arial" panose="020B0604020202020204" pitchFamily="34" charset="0"/>
                <a:cs typeface="Arial" panose="020B0604020202020204" pitchFamily="34" charset="0"/>
              </a:rPr>
              <a:t>L</a:t>
            </a:r>
            <a:r>
              <a:rPr lang="en-US" sz="2000" b="0" i="0" u="none" strike="noStrike" baseline="0">
                <a:latin typeface="Arial" panose="020B0604020202020204" pitchFamily="34" charset="0"/>
                <a:cs typeface="Arial" panose="020B0604020202020204" pitchFamily="34" charset="0"/>
              </a:rPr>
              <a:t>ounge/Sales Office at the EXPO. There will be new guidelines distributed this year, please be aware of these before submitting donated items. </a:t>
            </a:r>
          </a:p>
          <a:p>
            <a:endParaRPr lang="en-US" sz="2000">
              <a:latin typeface="Arial" panose="020B0604020202020204" pitchFamily="34" charset="0"/>
              <a:cs typeface="Arial" panose="020B0604020202020204" pitchFamily="34" charset="0"/>
            </a:endParaRPr>
          </a:p>
          <a:p>
            <a:r>
              <a:rPr lang="en-US" sz="2000" b="0" i="0" u="none" strike="noStrike" baseline="0">
                <a:latin typeface="Arial" panose="020B0604020202020204" pitchFamily="34" charset="0"/>
                <a:cs typeface="Arial" panose="020B0604020202020204" pitchFamily="34" charset="0"/>
              </a:rPr>
              <a:t>Please do not break your booth down early. This will result in future penalties when you exhibit with us in future conferences. </a:t>
            </a:r>
            <a:r>
              <a:rPr lang="en-US" sz="2000" b="1" i="0" u="none" strike="noStrike" baseline="0">
                <a:solidFill>
                  <a:srgbClr val="0069A7"/>
                </a:solidFill>
                <a:latin typeface="Arial" panose="020B0604020202020204" pitchFamily="34" charset="0"/>
                <a:cs typeface="Arial" panose="020B0604020202020204" pitchFamily="34" charset="0"/>
              </a:rPr>
              <a:t>Breakdown starts at 5pm. </a:t>
            </a:r>
          </a:p>
          <a:p>
            <a:endParaRPr lang="en-US" sz="1600" b="1" i="0" u="none" strike="noStrike" baseline="0">
              <a:solidFill>
                <a:srgbClr val="81BC00"/>
              </a:solidFill>
              <a:latin typeface="Arial" panose="020B0604020202020204" pitchFamily="34" charset="0"/>
              <a:cs typeface="Arial" panose="020B0604020202020204" pitchFamily="34" charset="0"/>
            </a:endParaRPr>
          </a:p>
          <a:p>
            <a:r>
              <a:rPr lang="en-US" sz="1600" b="0" i="0" u="none" strike="noStrike" baseline="0">
                <a:solidFill>
                  <a:srgbClr val="757575"/>
                </a:solidFill>
                <a:latin typeface="Arial" panose="020B0604020202020204" pitchFamily="34" charset="0"/>
                <a:cs typeface="Arial" panose="020B0604020202020204" pitchFamily="34" charset="0"/>
              </a:rPr>
              <a:t> </a:t>
            </a:r>
          </a:p>
          <a:p>
            <a:pPr marR="0" algn="l" rtl="0"/>
            <a:endParaRPr lang="en-US" sz="1400" b="0" i="0" u="none" strike="noStrike" baseline="0">
              <a:solidFill>
                <a:srgbClr val="7575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1981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81621-D9AE-05E5-6292-44A61A183E16}"/>
            </a:ext>
          </a:extLst>
        </p:cNvPr>
        <p:cNvGrpSpPr/>
        <p:nvPr/>
      </p:nvGrpSpPr>
      <p:grpSpPr>
        <a:xfrm>
          <a:off x="0" y="0"/>
          <a:ext cx="0" cy="0"/>
          <a:chOff x="0" y="0"/>
          <a:chExt cx="0" cy="0"/>
        </a:xfrm>
      </p:grpSpPr>
      <p:pic>
        <p:nvPicPr>
          <p:cNvPr id="4" name="Picture 3" descr="Belasco Theatre, Los Angeles - Historic Theatre Photography">
            <a:extLst>
              <a:ext uri="{FF2B5EF4-FFF2-40B4-BE49-F238E27FC236}">
                <a16:creationId xmlns:a16="http://schemas.microsoft.com/office/drawing/2014/main" id="{14CC60A6-0E21-A723-6326-C31B9C36052A}"/>
              </a:ext>
            </a:extLst>
          </p:cNvPr>
          <p:cNvPicPr>
            <a:picLocks noChangeAspect="1"/>
          </p:cNvPicPr>
          <p:nvPr/>
        </p:nvPicPr>
        <p:blipFill>
          <a:blip r:embed="rId2"/>
          <a:srcRect l="899" t="16287" r="-128" b="15620"/>
          <a:stretch>
            <a:fillRect/>
          </a:stretch>
        </p:blipFill>
        <p:spPr>
          <a:xfrm>
            <a:off x="3513" y="155716"/>
            <a:ext cx="12203080" cy="6621522"/>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4DEBFBD3-7A81-1715-6232-7E3DCFE32FA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8E9D60-0018-F531-576D-6F8986DC8465}"/>
              </a:ext>
            </a:extLst>
          </p:cNvPr>
          <p:cNvSpPr>
            <a:spLocks noGrp="1"/>
          </p:cNvSpPr>
          <p:nvPr>
            <p:ph type="ctrTitle"/>
          </p:nvPr>
        </p:nvSpPr>
        <p:spPr>
          <a:xfrm>
            <a:off x="540026" y="412959"/>
            <a:ext cx="6228522" cy="562790"/>
          </a:xfrm>
        </p:spPr>
        <p:txBody>
          <a:bodyPr>
            <a:normAutofit fontScale="90000"/>
          </a:bodyPr>
          <a:lstStyle/>
          <a:p>
            <a:pPr algn="l"/>
            <a:r>
              <a:rPr lang="en-US" sz="3800" b="1">
                <a:solidFill>
                  <a:srgbClr val="CB4418"/>
                </a:solidFill>
                <a:latin typeface="Arial"/>
                <a:cs typeface="Arial"/>
              </a:rPr>
              <a:t>Land8 Wrap Party</a:t>
            </a:r>
            <a:endParaRPr lang="en-US" sz="3800" b="1">
              <a:solidFill>
                <a:srgbClr val="CB4418"/>
              </a:solidFill>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71BF8534-D7A8-5338-D114-31729EE2ECDD}"/>
              </a:ext>
            </a:extLst>
          </p:cNvPr>
          <p:cNvSpPr>
            <a:spLocks noGrp="1"/>
          </p:cNvSpPr>
          <p:nvPr>
            <p:ph type="subTitle" idx="1"/>
          </p:nvPr>
        </p:nvSpPr>
        <p:spPr>
          <a:xfrm>
            <a:off x="540026" y="975749"/>
            <a:ext cx="5850194" cy="419356"/>
          </a:xfrm>
        </p:spPr>
        <p:txBody>
          <a:bodyPr vert="horz" lIns="91440" tIns="45720" rIns="91440" bIns="45720" rtlCol="0" anchor="t">
            <a:normAutofit lnSpcReduction="10000"/>
          </a:bodyPr>
          <a:lstStyle/>
          <a:p>
            <a:pPr algn="l"/>
            <a:r>
              <a:rPr lang="en-US"/>
              <a:t>Finishing with a bang</a:t>
            </a:r>
          </a:p>
        </p:txBody>
      </p:sp>
    </p:spTree>
    <p:extLst>
      <p:ext uri="{BB962C8B-B14F-4D97-AF65-F5344CB8AC3E}">
        <p14:creationId xmlns:p14="http://schemas.microsoft.com/office/powerpoint/2010/main" val="2379584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533017-1037-F591-C2C7-AABCA39D97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ED87133-8D23-9782-2D41-C82D978983A3}"/>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AGENDA</a:t>
            </a:r>
          </a:p>
        </p:txBody>
      </p:sp>
      <p:sp>
        <p:nvSpPr>
          <p:cNvPr id="5" name="TextBox 4">
            <a:extLst>
              <a:ext uri="{FF2B5EF4-FFF2-40B4-BE49-F238E27FC236}">
                <a16:creationId xmlns:a16="http://schemas.microsoft.com/office/drawing/2014/main" id="{85212457-BBC1-DF5A-D92F-2528A0E33393}"/>
              </a:ext>
            </a:extLst>
          </p:cNvPr>
          <p:cNvSpPr txBox="1"/>
          <p:nvPr/>
        </p:nvSpPr>
        <p:spPr>
          <a:xfrm>
            <a:off x="540026" y="1068863"/>
            <a:ext cx="10715448" cy="3170099"/>
          </a:xfrm>
          <a:prstGeom prst="rect">
            <a:avLst/>
          </a:prstGeom>
          <a:noFill/>
        </p:spPr>
        <p:txBody>
          <a:bodyPr wrap="square">
            <a:spAutoFit/>
          </a:bodyPr>
          <a:lstStyle/>
          <a:p>
            <a:pPr marR="0" algn="l" rtl="0"/>
            <a:r>
              <a:rPr lang="en-US" sz="2000" b="1" i="1">
                <a:solidFill>
                  <a:srgbClr val="0069A7"/>
                </a:solidFill>
                <a:latin typeface="Arial" panose="020B0604020202020204" pitchFamily="34" charset="0"/>
                <a:cs typeface="Arial" panose="020B0604020202020204" pitchFamily="34" charset="0"/>
              </a:rPr>
              <a:t>*This session is being recorded*</a:t>
            </a:r>
          </a:p>
          <a:p>
            <a:pPr marR="0" algn="l" rtl="0"/>
            <a:endParaRPr lang="en-US" sz="2000">
              <a:solidFill>
                <a:schemeClr val="bg1"/>
              </a:solidFill>
              <a:latin typeface="Arial" panose="020B0604020202020204" pitchFamily="34" charset="0"/>
              <a:cs typeface="Arial" panose="020B0604020202020204" pitchFamily="34" charset="0"/>
            </a:endParaRPr>
          </a:p>
          <a:p>
            <a:pPr marR="0" algn="l" rtl="0"/>
            <a:endParaRPr lang="en-US" sz="2000">
              <a:solidFill>
                <a:schemeClr val="bg1"/>
              </a:solidFill>
              <a:latin typeface="Arial" panose="020B0604020202020204" pitchFamily="34" charset="0"/>
              <a:cs typeface="Arial" panose="020B0604020202020204" pitchFamily="34" charset="0"/>
            </a:endParaRPr>
          </a:p>
          <a:p>
            <a:pPr marL="342900" marR="0" indent="-342900" algn="l" rtl="0">
              <a:buFont typeface="Wingdings" panose="05000000000000000000" pitchFamily="2" charset="2"/>
              <a:buChar char="Ø"/>
            </a:pPr>
            <a:r>
              <a:rPr lang="en-US" sz="2000">
                <a:latin typeface="Arial" panose="020B0604020202020204" pitchFamily="34" charset="0"/>
                <a:cs typeface="Arial" panose="020B0604020202020204" pitchFamily="34" charset="0"/>
              </a:rPr>
              <a:t>Kick-off </a:t>
            </a:r>
          </a:p>
          <a:p>
            <a:pPr marL="342900" marR="0" indent="-342900" algn="l" rtl="0">
              <a:buFont typeface="Wingdings" panose="05000000000000000000" pitchFamily="2" charset="2"/>
              <a:buChar char="Ø"/>
            </a:pPr>
            <a:endParaRPr lang="en-US" sz="2000">
              <a:latin typeface="Arial" panose="020B0604020202020204" pitchFamily="34" charset="0"/>
              <a:cs typeface="Arial" panose="020B0604020202020204" pitchFamily="34" charset="0"/>
            </a:endParaRPr>
          </a:p>
          <a:p>
            <a:pPr marL="342900" marR="0" indent="-342900" algn="l" rtl="0">
              <a:buFont typeface="Wingdings" panose="05000000000000000000" pitchFamily="2" charset="2"/>
              <a:buChar char="Ø"/>
            </a:pPr>
            <a:r>
              <a:rPr lang="en-US" sz="2000">
                <a:latin typeface="Arial" panose="020B0604020202020204" pitchFamily="34" charset="0"/>
                <a:cs typeface="Arial" panose="020B0604020202020204" pitchFamily="34" charset="0"/>
              </a:rPr>
              <a:t>Introduction of ASLA team and service providers </a:t>
            </a:r>
          </a:p>
          <a:p>
            <a:pPr marL="342900" marR="0" indent="-342900" algn="l" rtl="0">
              <a:buFont typeface="Wingdings" panose="05000000000000000000" pitchFamily="2" charset="2"/>
              <a:buChar char="Ø"/>
            </a:pPr>
            <a:endParaRPr lang="en-US" sz="2000" i="0" strike="noStrike" baseline="0">
              <a:latin typeface="Arial" panose="020B0604020202020204" pitchFamily="34" charset="0"/>
              <a:cs typeface="Arial" panose="020B0604020202020204" pitchFamily="34" charset="0"/>
            </a:endParaRPr>
          </a:p>
          <a:p>
            <a:pPr marL="342900" marR="0" indent="-342900" algn="l" rtl="0">
              <a:buFont typeface="Wingdings" panose="05000000000000000000" pitchFamily="2" charset="2"/>
              <a:buChar char="Ø"/>
            </a:pPr>
            <a:r>
              <a:rPr lang="en-US" sz="2000">
                <a:latin typeface="Arial" panose="020B0604020202020204" pitchFamily="34" charset="0"/>
                <a:cs typeface="Arial" panose="020B0604020202020204" pitchFamily="34" charset="0"/>
              </a:rPr>
              <a:t>Introduction to Exhibitor Kit &amp; Exhibitor Resource Page</a:t>
            </a:r>
          </a:p>
          <a:p>
            <a:pPr marL="342900" marR="0" indent="-342900" algn="l" rtl="0">
              <a:buFont typeface="Wingdings" panose="05000000000000000000" pitchFamily="2" charset="2"/>
              <a:buChar char="Ø"/>
            </a:pPr>
            <a:endParaRPr lang="en-US" sz="2000" i="0" strike="noStrike" baseline="0">
              <a:latin typeface="Arial" panose="020B0604020202020204" pitchFamily="34" charset="0"/>
              <a:cs typeface="Arial" panose="020B0604020202020204" pitchFamily="34" charset="0"/>
            </a:endParaRPr>
          </a:p>
          <a:p>
            <a:pPr marL="342900" marR="0" indent="-342900" algn="l" rtl="0">
              <a:buFont typeface="Wingdings" panose="05000000000000000000" pitchFamily="2" charset="2"/>
              <a:buChar char="Ø"/>
            </a:pPr>
            <a:r>
              <a:rPr lang="en-US" sz="2000">
                <a:latin typeface="Arial" panose="020B0604020202020204" pitchFamily="34" charset="0"/>
                <a:cs typeface="Arial" panose="020B0604020202020204" pitchFamily="34" charset="0"/>
              </a:rPr>
              <a:t>Open Q&amp;A</a:t>
            </a:r>
            <a:endParaRPr lang="en-US" sz="2000" i="0" strike="noStrike" baseline="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186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B8158-CFE1-3439-6724-2AED066FD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0CEB2E-4D15-B0F1-F45A-30DDEA3B734F}"/>
              </a:ext>
            </a:extLst>
          </p:cNvPr>
          <p:cNvSpPr>
            <a:spLocks noGrp="1"/>
          </p:cNvSpPr>
          <p:nvPr>
            <p:ph type="ctrTitle"/>
          </p:nvPr>
        </p:nvSpPr>
        <p:spPr>
          <a:xfrm>
            <a:off x="540026" y="412959"/>
            <a:ext cx="6228522" cy="562790"/>
          </a:xfrm>
        </p:spPr>
        <p:txBody>
          <a:bodyPr>
            <a:normAutofit fontScale="90000"/>
          </a:bodyPr>
          <a:lstStyle/>
          <a:p>
            <a:pPr algn="l"/>
            <a:r>
              <a:rPr lang="en-US" sz="3800" b="1">
                <a:latin typeface="Arial"/>
                <a:cs typeface="Arial"/>
              </a:rPr>
              <a:t>Land8 Wrap Party</a:t>
            </a:r>
            <a:endParaRPr lang="en-US" sz="3800" b="1">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7F8472D3-A967-4E4C-8F4E-3969D09C8E09}"/>
              </a:ext>
            </a:extLst>
          </p:cNvPr>
          <p:cNvSpPr>
            <a:spLocks noGrp="1"/>
          </p:cNvSpPr>
          <p:nvPr>
            <p:ph type="subTitle" idx="1"/>
          </p:nvPr>
        </p:nvSpPr>
        <p:spPr>
          <a:xfrm>
            <a:off x="540026" y="975749"/>
            <a:ext cx="5850194" cy="419356"/>
          </a:xfrm>
        </p:spPr>
        <p:txBody>
          <a:bodyPr vert="horz" lIns="91440" tIns="45720" rIns="91440" bIns="45720" rtlCol="0" anchor="t">
            <a:normAutofit lnSpcReduction="10000"/>
          </a:bodyPr>
          <a:lstStyle/>
          <a:p>
            <a:pPr algn="l"/>
            <a:r>
              <a:rPr lang="en-US"/>
              <a:t>Finishing with a bang</a:t>
            </a:r>
          </a:p>
        </p:txBody>
      </p:sp>
      <p:pic>
        <p:nvPicPr>
          <p:cNvPr id="7" name="Picture 6">
            <a:extLst>
              <a:ext uri="{FF2B5EF4-FFF2-40B4-BE49-F238E27FC236}">
                <a16:creationId xmlns:a16="http://schemas.microsoft.com/office/drawing/2014/main" id="{9F92A874-302E-5AB6-AF2A-BD33C404A5C3}"/>
              </a:ext>
            </a:extLst>
          </p:cNvPr>
          <p:cNvPicPr>
            <a:picLocks noChangeAspect="1"/>
          </p:cNvPicPr>
          <p:nvPr/>
        </p:nvPicPr>
        <p:blipFill>
          <a:blip r:embed="rId2">
            <a:extLst>
              <a:ext uri="{28A0092B-C50C-407E-A947-70E740481C1C}">
                <a14:useLocalDpi xmlns:a14="http://schemas.microsoft.com/office/drawing/2010/main" val="0"/>
              </a:ext>
            </a:extLst>
          </a:blip>
          <a:srcRect b="30417"/>
          <a:stretch>
            <a:fillRect/>
          </a:stretch>
        </p:blipFill>
        <p:spPr>
          <a:xfrm>
            <a:off x="0" y="0"/>
            <a:ext cx="12192000" cy="6939280"/>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A232BDE5-92CD-BEB5-46B2-E32CFC6408D0}"/>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080BB020-3C17-BB5F-3451-984013A215FE}"/>
              </a:ext>
            </a:extLst>
          </p:cNvPr>
          <p:cNvSpPr txBox="1">
            <a:spLocks/>
          </p:cNvSpPr>
          <p:nvPr/>
        </p:nvSpPr>
        <p:spPr>
          <a:xfrm>
            <a:off x="621306" y="453599"/>
            <a:ext cx="6228522" cy="562790"/>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800" b="1">
                <a:solidFill>
                  <a:srgbClr val="CB4418"/>
                </a:solidFill>
                <a:latin typeface="Arial"/>
                <a:cs typeface="Arial"/>
              </a:rPr>
              <a:t>Land8 Wrap Party</a:t>
            </a:r>
            <a:endParaRPr lang="en-US" sz="3800" b="1">
              <a:solidFill>
                <a:srgbClr val="CB4418"/>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B8D64E81-BD51-4A45-72BE-BBC8345BE1B2}"/>
              </a:ext>
            </a:extLst>
          </p:cNvPr>
          <p:cNvSpPr txBox="1">
            <a:spLocks/>
          </p:cNvSpPr>
          <p:nvPr/>
        </p:nvSpPr>
        <p:spPr>
          <a:xfrm>
            <a:off x="621306" y="1016389"/>
            <a:ext cx="5850194" cy="419356"/>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t>The Chamber</a:t>
            </a:r>
          </a:p>
        </p:txBody>
      </p:sp>
    </p:spTree>
    <p:extLst>
      <p:ext uri="{BB962C8B-B14F-4D97-AF65-F5344CB8AC3E}">
        <p14:creationId xmlns:p14="http://schemas.microsoft.com/office/powerpoint/2010/main" val="1087465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5F91-14DA-0518-2DD4-0BE5774E4F8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E5D3B16-3C80-B802-0E47-C59AE6DC9AFE}"/>
              </a:ext>
            </a:extLst>
          </p:cNvPr>
          <p:cNvPicPr>
            <a:picLocks noChangeAspect="1"/>
          </p:cNvPicPr>
          <p:nvPr/>
        </p:nvPicPr>
        <p:blipFill>
          <a:blip r:embed="rId2">
            <a:extLst>
              <a:ext uri="{28A0092B-C50C-407E-A947-70E740481C1C}">
                <a14:useLocalDpi xmlns:a14="http://schemas.microsoft.com/office/drawing/2010/main" val="0"/>
              </a:ext>
            </a:extLst>
          </a:blip>
          <a:srcRect t="6878" b="26779"/>
          <a:stretch>
            <a:fillRect/>
          </a:stretch>
        </p:blipFill>
        <p:spPr>
          <a:xfrm>
            <a:off x="0" y="7653"/>
            <a:ext cx="12192000" cy="6659480"/>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787CD520-9032-DC02-6E71-1EB100235220}"/>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B8B2E6C6-120C-9988-B4B9-73D8799AAA6D}"/>
              </a:ext>
            </a:extLst>
          </p:cNvPr>
          <p:cNvSpPr>
            <a:spLocks noGrp="1"/>
          </p:cNvSpPr>
          <p:nvPr>
            <p:ph type="ctrTitle"/>
          </p:nvPr>
        </p:nvSpPr>
        <p:spPr>
          <a:xfrm>
            <a:off x="621306" y="453599"/>
            <a:ext cx="6228522" cy="562790"/>
          </a:xfrm>
        </p:spPr>
        <p:txBody>
          <a:bodyPr>
            <a:normAutofit fontScale="90000"/>
          </a:bodyPr>
          <a:lstStyle/>
          <a:p>
            <a:pPr algn="l"/>
            <a:r>
              <a:rPr lang="en-US" sz="3800" b="1">
                <a:solidFill>
                  <a:srgbClr val="CB4418"/>
                </a:solidFill>
                <a:latin typeface="Arial"/>
                <a:cs typeface="Arial"/>
              </a:rPr>
              <a:t>Land8 Wrap Party</a:t>
            </a:r>
            <a:endParaRPr lang="en-US" sz="3800" b="1">
              <a:solidFill>
                <a:srgbClr val="CB4418"/>
              </a:solidFill>
              <a:latin typeface="Arial" panose="020B0604020202020204" pitchFamily="34" charset="0"/>
              <a:cs typeface="Arial" panose="020B0604020202020204" pitchFamily="34" charset="0"/>
            </a:endParaRPr>
          </a:p>
        </p:txBody>
      </p:sp>
      <p:sp>
        <p:nvSpPr>
          <p:cNvPr id="14" name="Subtitle 2">
            <a:extLst>
              <a:ext uri="{FF2B5EF4-FFF2-40B4-BE49-F238E27FC236}">
                <a16:creationId xmlns:a16="http://schemas.microsoft.com/office/drawing/2014/main" id="{2A2D2EE0-66FF-B23E-64F8-56547E27463A}"/>
              </a:ext>
            </a:extLst>
          </p:cNvPr>
          <p:cNvSpPr>
            <a:spLocks noGrp="1"/>
          </p:cNvSpPr>
          <p:nvPr>
            <p:ph type="subTitle" idx="1"/>
          </p:nvPr>
        </p:nvSpPr>
        <p:spPr>
          <a:xfrm>
            <a:off x="621306" y="1016389"/>
            <a:ext cx="5850194" cy="419356"/>
          </a:xfrm>
        </p:spPr>
        <p:txBody>
          <a:bodyPr vert="horz" lIns="91440" tIns="45720" rIns="91440" bIns="45720" rtlCol="0" anchor="t">
            <a:normAutofit lnSpcReduction="10000"/>
          </a:bodyPr>
          <a:lstStyle/>
          <a:p>
            <a:pPr algn="l"/>
            <a:r>
              <a:rPr lang="en-US"/>
              <a:t>The Sanctuary</a:t>
            </a:r>
          </a:p>
        </p:txBody>
      </p:sp>
    </p:spTree>
    <p:extLst>
      <p:ext uri="{BB962C8B-B14F-4D97-AF65-F5344CB8AC3E}">
        <p14:creationId xmlns:p14="http://schemas.microsoft.com/office/powerpoint/2010/main" val="2203653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E68D-6A1D-C3E5-EE89-0AFF31068671}"/>
            </a:ext>
          </a:extLst>
        </p:cNvPr>
        <p:cNvGrpSpPr/>
        <p:nvPr/>
      </p:nvGrpSpPr>
      <p:grpSpPr>
        <a:xfrm>
          <a:off x="0" y="0"/>
          <a:ext cx="0" cy="0"/>
          <a:chOff x="0" y="0"/>
          <a:chExt cx="0" cy="0"/>
        </a:xfrm>
      </p:grpSpPr>
      <p:pic>
        <p:nvPicPr>
          <p:cNvPr id="3" name="Picture 2" descr="A room with tables and chairs and chandeliers&#10;&#10;AI-generated content may be incorrect.">
            <a:extLst>
              <a:ext uri="{FF2B5EF4-FFF2-40B4-BE49-F238E27FC236}">
                <a16:creationId xmlns:a16="http://schemas.microsoft.com/office/drawing/2014/main" id="{76FAF913-828F-E589-34F7-5115D92DA0B8}"/>
              </a:ext>
            </a:extLst>
          </p:cNvPr>
          <p:cNvPicPr>
            <a:picLocks noChangeAspect="1"/>
          </p:cNvPicPr>
          <p:nvPr/>
        </p:nvPicPr>
        <p:blipFill>
          <a:blip r:embed="rId2"/>
          <a:srcRect r="-66" b="19723"/>
          <a:stretch>
            <a:fillRect/>
          </a:stretch>
        </p:blipFill>
        <p:spPr>
          <a:xfrm>
            <a:off x="1043" y="128337"/>
            <a:ext cx="12197946" cy="6748135"/>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7E01CD2A-78DD-4695-FD46-13DB54B86F8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08C7C17A-0F54-579B-CF94-463A19F59356}"/>
              </a:ext>
            </a:extLst>
          </p:cNvPr>
          <p:cNvSpPr>
            <a:spLocks noGrp="1"/>
          </p:cNvSpPr>
          <p:nvPr>
            <p:ph type="ctrTitle"/>
          </p:nvPr>
        </p:nvSpPr>
        <p:spPr>
          <a:xfrm>
            <a:off x="621306" y="453599"/>
            <a:ext cx="6228522" cy="562790"/>
          </a:xfrm>
        </p:spPr>
        <p:txBody>
          <a:bodyPr>
            <a:normAutofit fontScale="90000"/>
          </a:bodyPr>
          <a:lstStyle/>
          <a:p>
            <a:pPr algn="l"/>
            <a:r>
              <a:rPr lang="en-US" sz="3800" b="1">
                <a:solidFill>
                  <a:srgbClr val="CB4418"/>
                </a:solidFill>
                <a:latin typeface="Arial"/>
                <a:cs typeface="Arial"/>
              </a:rPr>
              <a:t>Land8 Wrap Party</a:t>
            </a:r>
            <a:endParaRPr lang="en-US" sz="3800" b="1">
              <a:solidFill>
                <a:srgbClr val="CB4418"/>
              </a:solidFill>
              <a:latin typeface="Arial" panose="020B0604020202020204" pitchFamily="34" charset="0"/>
              <a:cs typeface="Arial" panose="020B0604020202020204" pitchFamily="34" charset="0"/>
            </a:endParaRPr>
          </a:p>
        </p:txBody>
      </p:sp>
      <p:sp>
        <p:nvSpPr>
          <p:cNvPr id="14" name="Subtitle 2">
            <a:extLst>
              <a:ext uri="{FF2B5EF4-FFF2-40B4-BE49-F238E27FC236}">
                <a16:creationId xmlns:a16="http://schemas.microsoft.com/office/drawing/2014/main" id="{7757E87D-8C2F-8B8B-4FE2-9DA5B0682843}"/>
              </a:ext>
            </a:extLst>
          </p:cNvPr>
          <p:cNvSpPr>
            <a:spLocks noGrp="1"/>
          </p:cNvSpPr>
          <p:nvPr>
            <p:ph type="subTitle" idx="1"/>
          </p:nvPr>
        </p:nvSpPr>
        <p:spPr>
          <a:xfrm>
            <a:off x="621306" y="1016389"/>
            <a:ext cx="5850194" cy="419356"/>
          </a:xfrm>
        </p:spPr>
        <p:txBody>
          <a:bodyPr vert="horz" lIns="91440" tIns="45720" rIns="91440" bIns="45720" rtlCol="0" anchor="t">
            <a:normAutofit lnSpcReduction="10000"/>
          </a:bodyPr>
          <a:lstStyle/>
          <a:p>
            <a:pPr algn="l"/>
            <a:r>
              <a:rPr lang="en-US"/>
              <a:t>The Confessional</a:t>
            </a:r>
          </a:p>
        </p:txBody>
      </p:sp>
    </p:spTree>
    <p:extLst>
      <p:ext uri="{BB962C8B-B14F-4D97-AF65-F5344CB8AC3E}">
        <p14:creationId xmlns:p14="http://schemas.microsoft.com/office/powerpoint/2010/main" val="1692112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A5C9-37F9-7103-C800-DFEC0426C61F}"/>
            </a:ext>
          </a:extLst>
        </p:cNvPr>
        <p:cNvGrpSpPr/>
        <p:nvPr/>
      </p:nvGrpSpPr>
      <p:grpSpPr>
        <a:xfrm>
          <a:off x="0" y="0"/>
          <a:ext cx="0" cy="0"/>
          <a:chOff x="0" y="0"/>
          <a:chExt cx="0" cy="0"/>
        </a:xfrm>
      </p:grpSpPr>
      <p:pic>
        <p:nvPicPr>
          <p:cNvPr id="2" name="Picture 1" descr="A patio with tables and chairs and a building&#10;&#10;AI-generated content may be incorrect.">
            <a:extLst>
              <a:ext uri="{FF2B5EF4-FFF2-40B4-BE49-F238E27FC236}">
                <a16:creationId xmlns:a16="http://schemas.microsoft.com/office/drawing/2014/main" id="{02552FB9-04FA-6718-1571-24DE9E83D146}"/>
              </a:ext>
            </a:extLst>
          </p:cNvPr>
          <p:cNvPicPr>
            <a:picLocks noChangeAspect="1"/>
          </p:cNvPicPr>
          <p:nvPr/>
        </p:nvPicPr>
        <p:blipFill>
          <a:blip r:embed="rId2"/>
          <a:srcRect t="10661" r="46" b="-2930"/>
          <a:stretch>
            <a:fillRect/>
          </a:stretch>
        </p:blipFill>
        <p:spPr>
          <a:xfrm>
            <a:off x="0" y="161924"/>
            <a:ext cx="12203334" cy="6695869"/>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728477A6-BD4F-341F-1281-1DA5B9C5EBE5}"/>
              </a:ext>
            </a:extLst>
          </p:cNvPr>
          <p:cNvPicPr>
            <a:picLocks noChangeAspect="1"/>
          </p:cNvPicPr>
          <p:nvPr/>
        </p:nvPicPr>
        <p:blipFill>
          <a:blip r:embed="rId3"/>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DCB47E40-7B70-BB2E-2F65-0DF8204747AD}"/>
              </a:ext>
            </a:extLst>
          </p:cNvPr>
          <p:cNvSpPr>
            <a:spLocks noGrp="1"/>
          </p:cNvSpPr>
          <p:nvPr>
            <p:ph type="ctrTitle"/>
          </p:nvPr>
        </p:nvSpPr>
        <p:spPr>
          <a:xfrm>
            <a:off x="621306" y="453599"/>
            <a:ext cx="6228522" cy="562790"/>
          </a:xfrm>
        </p:spPr>
        <p:txBody>
          <a:bodyPr>
            <a:normAutofit fontScale="90000"/>
          </a:bodyPr>
          <a:lstStyle/>
          <a:p>
            <a:pPr algn="l"/>
            <a:r>
              <a:rPr lang="en-US" sz="3800" b="1">
                <a:solidFill>
                  <a:srgbClr val="CB4418"/>
                </a:solidFill>
                <a:latin typeface="Arial"/>
                <a:cs typeface="Arial"/>
              </a:rPr>
              <a:t>Land8 Wrap Party</a:t>
            </a:r>
            <a:endParaRPr lang="en-US" sz="3800" b="1">
              <a:solidFill>
                <a:srgbClr val="CB4418"/>
              </a:solidFill>
              <a:latin typeface="Arial" panose="020B0604020202020204" pitchFamily="34" charset="0"/>
              <a:cs typeface="Arial" panose="020B0604020202020204" pitchFamily="34" charset="0"/>
            </a:endParaRPr>
          </a:p>
        </p:txBody>
      </p:sp>
      <p:sp>
        <p:nvSpPr>
          <p:cNvPr id="14" name="Subtitle 2">
            <a:extLst>
              <a:ext uri="{FF2B5EF4-FFF2-40B4-BE49-F238E27FC236}">
                <a16:creationId xmlns:a16="http://schemas.microsoft.com/office/drawing/2014/main" id="{F0AAD797-1191-A145-20C0-918669D1E2E3}"/>
              </a:ext>
            </a:extLst>
          </p:cNvPr>
          <p:cNvSpPr>
            <a:spLocks noGrp="1"/>
          </p:cNvSpPr>
          <p:nvPr>
            <p:ph type="subTitle" idx="1"/>
          </p:nvPr>
        </p:nvSpPr>
        <p:spPr>
          <a:xfrm>
            <a:off x="621306" y="1016389"/>
            <a:ext cx="5850194" cy="419356"/>
          </a:xfrm>
        </p:spPr>
        <p:txBody>
          <a:bodyPr vert="horz" lIns="91440" tIns="45720" rIns="91440" bIns="45720" rtlCol="0" anchor="t">
            <a:normAutofit lnSpcReduction="10000"/>
          </a:bodyPr>
          <a:lstStyle/>
          <a:p>
            <a:pPr algn="l"/>
            <a:r>
              <a:rPr lang="en-US"/>
              <a:t>The Terrace</a:t>
            </a:r>
          </a:p>
        </p:txBody>
      </p:sp>
    </p:spTree>
    <p:extLst>
      <p:ext uri="{BB962C8B-B14F-4D97-AF65-F5344CB8AC3E}">
        <p14:creationId xmlns:p14="http://schemas.microsoft.com/office/powerpoint/2010/main" val="3443333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4B563E3-C3F3-9C00-1799-BBA5B4212AA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DDE555B-B321-E1AB-C219-7965EECF41CF}"/>
              </a:ext>
            </a:extLst>
          </p:cNvPr>
          <p:cNvSpPr txBox="1">
            <a:spLocks/>
          </p:cNvSpPr>
          <p:nvPr/>
        </p:nvSpPr>
        <p:spPr>
          <a:xfrm>
            <a:off x="306346" y="301199"/>
            <a:ext cx="9254214"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Wrap Party Sponsorship Opportunities</a:t>
            </a:r>
            <a:r>
              <a:rPr lang="en-US" sz="2100" b="1">
                <a:solidFill>
                  <a:srgbClr val="CB4418"/>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B2C536B9-6F8F-89A2-014A-6FF41832FC00}"/>
              </a:ext>
            </a:extLst>
          </p:cNvPr>
          <p:cNvPicPr>
            <a:picLocks noChangeAspect="1"/>
          </p:cNvPicPr>
          <p:nvPr/>
        </p:nvPicPr>
        <p:blipFill>
          <a:blip r:embed="rId3">
            <a:extLst>
              <a:ext uri="{28A0092B-C50C-407E-A947-70E740481C1C}">
                <a14:useLocalDpi xmlns:a14="http://schemas.microsoft.com/office/drawing/2010/main" val="0"/>
              </a:ext>
            </a:extLst>
          </a:blip>
          <a:srcRect l="536" t="2575" r="4186" b="3224"/>
          <a:stretch>
            <a:fillRect/>
          </a:stretch>
        </p:blipFill>
        <p:spPr>
          <a:xfrm>
            <a:off x="447041" y="1066799"/>
            <a:ext cx="9449560" cy="4267201"/>
          </a:xfrm>
          <a:prstGeom prst="rect">
            <a:avLst/>
          </a:prstGeom>
        </p:spPr>
      </p:pic>
    </p:spTree>
    <p:extLst>
      <p:ext uri="{BB962C8B-B14F-4D97-AF65-F5344CB8AC3E}">
        <p14:creationId xmlns:p14="http://schemas.microsoft.com/office/powerpoint/2010/main" val="2583985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2BA3DCE-5345-2F70-D006-1756BAB87A7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1768E0A-FD32-3209-AC9D-36E39952D26E}"/>
              </a:ext>
            </a:extLst>
          </p:cNvPr>
          <p:cNvSpPr txBox="1">
            <a:spLocks/>
          </p:cNvSpPr>
          <p:nvPr/>
        </p:nvSpPr>
        <p:spPr>
          <a:xfrm>
            <a:off x="306346" y="301199"/>
            <a:ext cx="9254214"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Wrap Party Sponsorship Opportunities</a:t>
            </a:r>
            <a:r>
              <a:rPr lang="en-US" sz="2100" b="1">
                <a:solidFill>
                  <a:srgbClr val="CB4418"/>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BF715372-23CC-8925-9289-3A57E50D5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48" y="1272608"/>
            <a:ext cx="9364382" cy="2943636"/>
          </a:xfrm>
          <a:prstGeom prst="rect">
            <a:avLst/>
          </a:prstGeom>
        </p:spPr>
      </p:pic>
    </p:spTree>
    <p:extLst>
      <p:ext uri="{BB962C8B-B14F-4D97-AF65-F5344CB8AC3E}">
        <p14:creationId xmlns:p14="http://schemas.microsoft.com/office/powerpoint/2010/main" val="1350839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774FA8D-E6E2-FB3F-199F-D72AE1604FC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4DF0A1D-2ABD-D558-37AC-D77211626B45}"/>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THANK YOU! </a:t>
            </a:r>
          </a:p>
        </p:txBody>
      </p:sp>
      <p:sp>
        <p:nvSpPr>
          <p:cNvPr id="3" name="TextBox 2">
            <a:extLst>
              <a:ext uri="{FF2B5EF4-FFF2-40B4-BE49-F238E27FC236}">
                <a16:creationId xmlns:a16="http://schemas.microsoft.com/office/drawing/2014/main" id="{C115A55C-17B4-672B-9E44-B142744268E5}"/>
              </a:ext>
            </a:extLst>
          </p:cNvPr>
          <p:cNvSpPr txBox="1"/>
          <p:nvPr/>
        </p:nvSpPr>
        <p:spPr>
          <a:xfrm>
            <a:off x="540026" y="1213374"/>
            <a:ext cx="6096000" cy="4025204"/>
          </a:xfrm>
          <a:prstGeom prst="rect">
            <a:avLst/>
          </a:prstGeom>
          <a:noFill/>
        </p:spPr>
        <p:txBody>
          <a:bodyPr wrap="square">
            <a:spAutoFit/>
          </a:bodyPr>
          <a:lstStyle/>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600" b="1">
                <a:solidFill>
                  <a:srgbClr val="026BA2"/>
                </a:solidFill>
                <a:effectLst/>
                <a:latin typeface="Arial" panose="020B0604020202020204" pitchFamily="34" charset="0"/>
                <a:ea typeface="Calibri" panose="020F0502020204030204" pitchFamily="34" charset="0"/>
                <a:cs typeface="Arial" panose="020B0604020202020204" pitchFamily="34" charset="0"/>
              </a:rPr>
              <a:t>SALES MANAGERS</a:t>
            </a:r>
            <a:endParaRPr lang="en-US" sz="1600">
              <a:solidFill>
                <a:srgbClr val="026BA2"/>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b="1">
                <a:latin typeface="Arial" panose="020B0604020202020204" pitchFamily="34" charset="0"/>
                <a:ea typeface="Calibri" panose="020F0502020204030204" pitchFamily="34" charset="0"/>
                <a:cs typeface="Arial" panose="020B0604020202020204" pitchFamily="34" charset="0"/>
              </a:rPr>
              <a:t>Monica Barkley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Sales Manager</a:t>
            </a:r>
          </a:p>
          <a:p>
            <a:pPr marL="0" marR="0">
              <a:lnSpc>
                <a:spcPct val="107000"/>
              </a:lnSpc>
              <a:spcBef>
                <a:spcPts val="0"/>
              </a:spcBef>
              <a:spcAft>
                <a:spcPts val="0"/>
              </a:spcAft>
            </a:pPr>
            <a:r>
              <a:rPr lang="en-US" sz="1600">
                <a:latin typeface="Arial" panose="020B0604020202020204" pitchFamily="34" charset="0"/>
                <a:ea typeface="Calibri" panose="020F0502020204030204" pitchFamily="34" charset="0"/>
                <a:cs typeface="Arial" panose="020B0604020202020204" pitchFamily="34" charset="0"/>
              </a:rPr>
              <a:t>barkley</a:t>
            </a:r>
            <a:r>
              <a:rPr lang="en-US" sz="1600">
                <a:effectLst/>
                <a:latin typeface="Arial" panose="020B0604020202020204" pitchFamily="34" charset="0"/>
                <a:ea typeface="Calibri" panose="020F0502020204030204" pitchFamily="34" charset="0"/>
                <a:cs typeface="Arial" panose="020B0604020202020204" pitchFamily="34" charset="0"/>
              </a:rPr>
              <a:t>@asla.org</a:t>
            </a:r>
          </a:p>
          <a:p>
            <a:pPr marL="0" marR="0">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Kathleen Thomas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Sales Manager</a:t>
            </a:r>
          </a:p>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kthomas@asla.org</a:t>
            </a:r>
          </a:p>
          <a:p>
            <a:pPr marL="0" marR="0">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Robert Reed</a:t>
            </a:r>
          </a:p>
          <a:p>
            <a:pPr marL="0" marR="0">
              <a:lnSpc>
                <a:spcPct val="107000"/>
              </a:lnSpc>
              <a:spcBef>
                <a:spcPts val="0"/>
              </a:spcBef>
              <a:spcAft>
                <a:spcPts val="0"/>
              </a:spcAft>
            </a:pPr>
            <a:r>
              <a:rPr lang="en-US" sz="1600">
                <a:latin typeface="Arial" panose="020B0604020202020204" pitchFamily="34" charset="0"/>
                <a:ea typeface="Calibri" panose="020F0502020204030204" pitchFamily="34" charset="0"/>
                <a:cs typeface="Arial" panose="020B0604020202020204" pitchFamily="34" charset="0"/>
              </a:rPr>
              <a:t>Sales Manager</a:t>
            </a:r>
          </a:p>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Rreed@asla.org</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600" b="1">
              <a:solidFill>
                <a:srgbClr val="70AD47"/>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60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FDC5213-7626-4A8E-0F30-7F83758F4B82}"/>
              </a:ext>
            </a:extLst>
          </p:cNvPr>
          <p:cNvSpPr txBox="1"/>
          <p:nvPr/>
        </p:nvSpPr>
        <p:spPr>
          <a:xfrm>
            <a:off x="3277202" y="1523093"/>
            <a:ext cx="3491346" cy="3251146"/>
          </a:xfrm>
          <a:prstGeom prst="rect">
            <a:avLst/>
          </a:prstGeom>
          <a:noFill/>
        </p:spPr>
        <p:txBody>
          <a:bodyPr wrap="square" rtlCol="0">
            <a:spAutoFit/>
          </a:bodyPr>
          <a:lstStyle/>
          <a:p>
            <a:pPr marL="0" marR="0">
              <a:lnSpc>
                <a:spcPct val="107000"/>
              </a:lnSpc>
              <a:spcBef>
                <a:spcPts val="0"/>
              </a:spcBef>
              <a:spcAft>
                <a:spcPts val="0"/>
              </a:spcAft>
            </a:pPr>
            <a:r>
              <a:rPr lang="en-US" sz="1600" b="1">
                <a:solidFill>
                  <a:srgbClr val="026BA2"/>
                </a:solidFill>
                <a:effectLst/>
                <a:latin typeface="Arial" panose="020B0604020202020204" pitchFamily="34" charset="0"/>
                <a:ea typeface="Calibri" panose="020F0502020204030204" pitchFamily="34" charset="0"/>
                <a:cs typeface="Arial" panose="020B0604020202020204" pitchFamily="34" charset="0"/>
              </a:rPr>
              <a:t>EXPO MANAGER </a:t>
            </a:r>
            <a:endParaRPr lang="en-US" sz="1600">
              <a:solidFill>
                <a:srgbClr val="026BA2"/>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Michelle Mobley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Exhibit Manager</a:t>
            </a:r>
          </a:p>
          <a:p>
            <a:pPr marL="0" marR="0">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202-489-0502</a:t>
            </a:r>
          </a:p>
          <a:p>
            <a:pPr marL="0" marR="0">
              <a:lnSpc>
                <a:spcPct val="107000"/>
              </a:lnSpc>
              <a:spcBef>
                <a:spcPts val="0"/>
              </a:spcBef>
              <a:spcAft>
                <a:spcPts val="0"/>
              </a:spcAft>
            </a:pPr>
            <a:r>
              <a:rPr lang="en-US" sz="1600" u="sng">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mmobley@asla.org</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600">
                <a:effectLst/>
                <a:latin typeface="Arial" panose="020B0604020202020204" pitchFamily="34" charset="0"/>
                <a:ea typeface="Calibri" panose="020F0502020204030204" pitchFamily="34" charset="0"/>
                <a:cs typeface="Arial" panose="020B0604020202020204" pitchFamily="34" charset="0"/>
              </a:rPr>
              <a:t> </a:t>
            </a:r>
          </a:p>
          <a:p>
            <a:pPr marL="0" marR="0" fontAlgn="base">
              <a:spcBef>
                <a:spcPts val="0"/>
              </a:spcBef>
              <a:spcAft>
                <a:spcPts val="0"/>
              </a:spcAft>
            </a:pPr>
            <a:r>
              <a:rPr lang="en-US" sz="1600" b="1">
                <a:solidFill>
                  <a:srgbClr val="026BA2"/>
                </a:solidFill>
                <a:effectLst/>
                <a:latin typeface="Arial" panose="020B0604020202020204" pitchFamily="34" charset="0"/>
                <a:ea typeface="Times New Roman" panose="02020603050405020304" pitchFamily="18" charset="0"/>
                <a:cs typeface="Arial" panose="020B0604020202020204" pitchFamily="34" charset="0"/>
              </a:rPr>
              <a:t>Registration &amp; Housing Customer Service for ASLA exhibitors </a:t>
            </a:r>
            <a:r>
              <a:rPr lang="en-US" sz="1600" b="1">
                <a:effectLst/>
                <a:latin typeface="Arial" panose="020B0604020202020204" pitchFamily="34" charset="0"/>
                <a:ea typeface="Times New Roman" panose="02020603050405020304" pitchFamily="18" charset="0"/>
                <a:cs typeface="Arial" panose="020B0604020202020204" pitchFamily="34" charset="0"/>
              </a:rPr>
              <a:t>Email:  </a:t>
            </a:r>
            <a:r>
              <a:rPr lang="en-US" sz="1600" u="sng">
                <a:effectLst/>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ASLAexhibitor@maritz.com</a:t>
            </a:r>
            <a:r>
              <a:rPr lang="en-US" sz="1600">
                <a:effectLst/>
                <a:latin typeface="Arial" panose="020B0604020202020204" pitchFamily="34" charset="0"/>
                <a:ea typeface="Times New Roman" panose="02020603050405020304" pitchFamily="18" charset="0"/>
                <a:cs typeface="Arial" panose="020B0604020202020204" pitchFamily="34" charset="0"/>
              </a:rPr>
              <a:t> </a:t>
            </a:r>
            <a:br>
              <a:rPr lang="en-US" sz="1600" b="1">
                <a:effectLst/>
                <a:latin typeface="Arial" panose="020B0604020202020204" pitchFamily="34" charset="0"/>
                <a:ea typeface="Times New Roman" panose="02020603050405020304" pitchFamily="18" charset="0"/>
                <a:cs typeface="Arial" panose="020B0604020202020204" pitchFamily="34" charset="0"/>
              </a:rPr>
            </a:br>
            <a:r>
              <a:rPr lang="en-US" sz="1600" b="1">
                <a:effectLst/>
                <a:latin typeface="Arial" panose="020B0604020202020204" pitchFamily="34" charset="0"/>
                <a:ea typeface="Times New Roman" panose="02020603050405020304" pitchFamily="18" charset="0"/>
                <a:cs typeface="Arial" panose="020B0604020202020204" pitchFamily="34" charset="0"/>
              </a:rPr>
              <a:t>Phone: </a:t>
            </a:r>
            <a:r>
              <a:rPr lang="en-US" sz="1600">
                <a:effectLst/>
                <a:latin typeface="Arial" panose="020B0604020202020204" pitchFamily="34" charset="0"/>
                <a:ea typeface="Times New Roman" panose="02020603050405020304" pitchFamily="18" charset="0"/>
                <a:cs typeface="Arial" panose="020B0604020202020204" pitchFamily="34" charset="0"/>
              </a:rPr>
              <a:t>(864) 208-0397 (available Monday-Friday 9am–5pm EST)</a:t>
            </a:r>
          </a:p>
          <a:p>
            <a:pPr marL="0" marR="0">
              <a:lnSpc>
                <a:spcPct val="107000"/>
              </a:lnSpc>
              <a:spcBef>
                <a:spcPts val="0"/>
              </a:spcBef>
              <a:spcAft>
                <a:spcPts val="800"/>
              </a:spcAft>
            </a:pPr>
            <a:r>
              <a:rPr lang="en-US" sz="1600">
                <a:effectLst/>
                <a:latin typeface="Arial" panose="020B0604020202020204" pitchFamily="34" charset="0"/>
                <a:ea typeface="Calibri" panose="020F0502020204030204" pitchFamily="34" charset="0"/>
                <a:cs typeface="Arial" panose="020B0604020202020204" pitchFamily="34" charset="0"/>
              </a:rPr>
              <a:t> </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247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7723F58-676C-3779-ABF1-E549B6F59FA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7EB721D-3989-E81B-A1D6-5CD5996DC962}"/>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ASLA Team</a:t>
            </a:r>
          </a:p>
        </p:txBody>
      </p:sp>
      <p:sp>
        <p:nvSpPr>
          <p:cNvPr id="2" name="TextBox 1">
            <a:extLst>
              <a:ext uri="{FF2B5EF4-FFF2-40B4-BE49-F238E27FC236}">
                <a16:creationId xmlns:a16="http://schemas.microsoft.com/office/drawing/2014/main" id="{9FC6EB79-8D1F-5008-126E-3DF0540E5E91}"/>
              </a:ext>
            </a:extLst>
          </p:cNvPr>
          <p:cNvSpPr txBox="1"/>
          <p:nvPr/>
        </p:nvSpPr>
        <p:spPr>
          <a:xfrm>
            <a:off x="540026" y="1086308"/>
            <a:ext cx="10715448" cy="4708981"/>
          </a:xfrm>
          <a:prstGeom prst="rect">
            <a:avLst/>
          </a:prstGeom>
          <a:noFill/>
        </p:spPr>
        <p:txBody>
          <a:bodyPr wrap="square" lIns="91440" tIns="45720" rIns="91440" bIns="45720" anchor="t">
            <a:spAutoFit/>
          </a:bodyPr>
          <a:lstStyle/>
          <a:p>
            <a:pPr marR="0" algn="l" rtl="0"/>
            <a:r>
              <a:rPr lang="en-US" sz="2000" b="1" i="0" u="sng" strike="noStrike" baseline="0">
                <a:solidFill>
                  <a:srgbClr val="026BA2"/>
                </a:solidFill>
                <a:latin typeface="Arial" panose="020B0604020202020204" pitchFamily="34" charset="0"/>
                <a:cs typeface="Arial" panose="020B0604020202020204" pitchFamily="34" charset="0"/>
              </a:rPr>
              <a:t>ASLA Team</a:t>
            </a:r>
          </a:p>
          <a:p>
            <a:r>
              <a:rPr lang="en-US" sz="2000">
                <a:latin typeface="Arial"/>
                <a:cs typeface="Arial"/>
              </a:rPr>
              <a:t>Daniel Martin, Managing Director, Development</a:t>
            </a:r>
          </a:p>
          <a:p>
            <a:r>
              <a:rPr lang="en-US" sz="2000">
                <a:latin typeface="Arial"/>
                <a:cs typeface="Arial"/>
              </a:rPr>
              <a:t>Monica Barkley</a:t>
            </a:r>
            <a:r>
              <a:rPr lang="en-US" sz="2000" i="0" u="none" strike="noStrike" baseline="0">
                <a:latin typeface="Arial"/>
                <a:cs typeface="Arial"/>
              </a:rPr>
              <a:t>, Sales Manager</a:t>
            </a:r>
          </a:p>
          <a:p>
            <a:r>
              <a:rPr lang="en-US" sz="2000">
                <a:latin typeface="Arial"/>
                <a:cs typeface="Arial"/>
              </a:rPr>
              <a:t>Kathleen Thomas, Sales Manager</a:t>
            </a:r>
          </a:p>
          <a:p>
            <a:r>
              <a:rPr lang="en-US" sz="2000">
                <a:latin typeface="Arial"/>
                <a:cs typeface="Arial"/>
              </a:rPr>
              <a:t>Robert Reed, Sales Manager </a:t>
            </a:r>
          </a:p>
          <a:p>
            <a:r>
              <a:rPr lang="en-US" sz="2000" i="0" u="none" strike="noStrike" baseline="0">
                <a:latin typeface="Arial"/>
                <a:cs typeface="Arial"/>
              </a:rPr>
              <a:t>Judy Mehlman, </a:t>
            </a:r>
            <a:r>
              <a:rPr lang="en-US" sz="2000">
                <a:latin typeface="Arial"/>
                <a:cs typeface="Arial"/>
              </a:rPr>
              <a:t>Manager, Development</a:t>
            </a:r>
          </a:p>
          <a:p>
            <a:r>
              <a:rPr lang="en-US" sz="2000">
                <a:latin typeface="Arial"/>
                <a:cs typeface="Arial"/>
              </a:rPr>
              <a:t>Michelle</a:t>
            </a:r>
            <a:r>
              <a:rPr lang="en-US" sz="2000" i="0" u="none" strike="noStrike" baseline="0">
                <a:latin typeface="Arial"/>
                <a:cs typeface="Arial"/>
              </a:rPr>
              <a:t> Mobley, </a:t>
            </a:r>
            <a:r>
              <a:rPr lang="en-US" sz="2000">
                <a:latin typeface="Arial"/>
                <a:cs typeface="Arial"/>
              </a:rPr>
              <a:t>Manager, Expo &amp; Sponsorships </a:t>
            </a:r>
            <a:endParaRPr lang="en-US" sz="2000" i="0" u="none" strike="noStrike" baseline="0">
              <a:latin typeface="Arial"/>
              <a:cs typeface="Arial"/>
            </a:endParaRPr>
          </a:p>
          <a:p>
            <a:r>
              <a:rPr lang="en-US" sz="2000">
                <a:latin typeface="Arial"/>
                <a:cs typeface="Arial"/>
              </a:rPr>
              <a:t>Lydia Thompson, Manager, Marketing &amp; Market Development</a:t>
            </a:r>
          </a:p>
          <a:p>
            <a:pPr marR="0" algn="l" rtl="0"/>
            <a:endParaRPr lang="en-US" sz="2000">
              <a:solidFill>
                <a:srgbClr val="757575"/>
              </a:solidFill>
              <a:latin typeface="Arial" panose="020B0604020202020204" pitchFamily="34" charset="0"/>
              <a:cs typeface="Arial" panose="020B0604020202020204" pitchFamily="34" charset="0"/>
            </a:endParaRPr>
          </a:p>
          <a:p>
            <a:pPr marR="0" algn="l" rtl="0"/>
            <a:r>
              <a:rPr lang="en-US" sz="2000" b="1" u="sng">
                <a:solidFill>
                  <a:srgbClr val="026BA2"/>
                </a:solidFill>
                <a:latin typeface="Arial" panose="020B0604020202020204" pitchFamily="34" charset="0"/>
                <a:cs typeface="Arial" panose="020B0604020202020204" pitchFamily="34" charset="0"/>
              </a:rPr>
              <a:t>Freeman Team (General Contractor)</a:t>
            </a:r>
          </a:p>
          <a:p>
            <a:r>
              <a:rPr lang="en-US" sz="2000">
                <a:latin typeface="Arial"/>
                <a:cs typeface="Arial"/>
              </a:rPr>
              <a:t>Matt Bradley, </a:t>
            </a:r>
            <a:r>
              <a:rPr lang="en-US" sz="2000" err="1">
                <a:latin typeface="Arial"/>
                <a:cs typeface="Arial"/>
              </a:rPr>
              <a:t>Mikeighla</a:t>
            </a:r>
            <a:r>
              <a:rPr lang="en-US" sz="2000">
                <a:latin typeface="Arial"/>
                <a:cs typeface="Arial"/>
              </a:rPr>
              <a:t> Droney, and Joanne Peau </a:t>
            </a:r>
          </a:p>
          <a:p>
            <a:pPr marR="0" algn="l" rtl="0"/>
            <a:endParaRPr lang="en-US" sz="2000">
              <a:latin typeface="Arial" panose="020B0604020202020204" pitchFamily="34" charset="0"/>
              <a:cs typeface="Arial" panose="020B0604020202020204" pitchFamily="34" charset="0"/>
            </a:endParaRPr>
          </a:p>
          <a:p>
            <a:r>
              <a:rPr lang="en-US" sz="2000" b="1" u="sng">
                <a:solidFill>
                  <a:srgbClr val="026BA2"/>
                </a:solidFill>
                <a:latin typeface="Arial" panose="020B0604020202020204" pitchFamily="34" charset="0"/>
                <a:cs typeface="Arial" panose="020B0604020202020204" pitchFamily="34" charset="0"/>
              </a:rPr>
              <a:t>LA Convention Center (LACC)</a:t>
            </a:r>
          </a:p>
          <a:p>
            <a:r>
              <a:rPr lang="en-US" sz="2000">
                <a:latin typeface="Arial" panose="020B0604020202020204" pitchFamily="34" charset="0"/>
                <a:cs typeface="Arial" panose="020B0604020202020204" pitchFamily="34" charset="0"/>
              </a:rPr>
              <a:t>Sarah Prom and Carisa Norton</a:t>
            </a:r>
          </a:p>
          <a:p>
            <a:pPr marR="0" algn="l" rtl="0"/>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0443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1D158-02ED-C217-4C70-01B55A67F352}"/>
            </a:ext>
          </a:extLst>
        </p:cNvPr>
        <p:cNvGrpSpPr/>
        <p:nvPr/>
      </p:nvGrpSpPr>
      <p:grpSpPr>
        <a:xfrm>
          <a:off x="0" y="0"/>
          <a:ext cx="0" cy="0"/>
          <a:chOff x="0" y="0"/>
          <a:chExt cx="0" cy="0"/>
        </a:xfrm>
      </p:grpSpPr>
      <p:pic>
        <p:nvPicPr>
          <p:cNvPr id="9" name="Picture 8" descr="The image shows a map layout of the Los Angeles Convention Center, specifically the South Level 1 Halls G/H/J, featuring various booths and company names, with a focus on the landscape architecture sector.&#10;&#10;AI-generated content may be incorrect.">
            <a:extLst>
              <a:ext uri="{FF2B5EF4-FFF2-40B4-BE49-F238E27FC236}">
                <a16:creationId xmlns:a16="http://schemas.microsoft.com/office/drawing/2014/main" id="{F5E2864B-DF61-50B6-397F-65564F292F53}"/>
              </a:ext>
            </a:extLst>
          </p:cNvPr>
          <p:cNvPicPr>
            <a:picLocks noChangeAspect="1"/>
          </p:cNvPicPr>
          <p:nvPr/>
        </p:nvPicPr>
        <p:blipFill>
          <a:blip r:embed="rId2">
            <a:extLst>
              <a:ext uri="{28A0092B-C50C-407E-A947-70E740481C1C}">
                <a14:useLocalDpi xmlns:a14="http://schemas.microsoft.com/office/drawing/2010/main" val="0"/>
              </a:ext>
            </a:extLst>
          </a:blip>
          <a:srcRect t="18890" r="2116" b="7128"/>
          <a:stretch>
            <a:fillRect/>
          </a:stretch>
        </p:blipFill>
        <p:spPr>
          <a:xfrm>
            <a:off x="-383457" y="1390250"/>
            <a:ext cx="9026012" cy="595017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A6E60934-3DE7-00CD-4442-6D41C275A868}"/>
              </a:ext>
            </a:extLst>
          </p:cNvPr>
          <p:cNvPicPr>
            <a:picLocks noChangeAspect="1"/>
          </p:cNvPicPr>
          <p:nvPr/>
        </p:nvPicPr>
        <p:blipFill>
          <a:blip r:embed="rId3"/>
          <a:stretch>
            <a:fillRect/>
          </a:stretch>
        </p:blipFill>
        <p:spPr>
          <a:xfrm>
            <a:off x="-383457" y="0"/>
            <a:ext cx="12535182" cy="7051040"/>
          </a:xfrm>
          <a:prstGeom prst="rect">
            <a:avLst/>
          </a:prstGeom>
        </p:spPr>
      </p:pic>
      <p:sp>
        <p:nvSpPr>
          <p:cNvPr id="2" name="Title 1">
            <a:extLst>
              <a:ext uri="{FF2B5EF4-FFF2-40B4-BE49-F238E27FC236}">
                <a16:creationId xmlns:a16="http://schemas.microsoft.com/office/drawing/2014/main" id="{0DD89691-8522-3D01-930B-8F45A6BAF34F}"/>
              </a:ext>
            </a:extLst>
          </p:cNvPr>
          <p:cNvSpPr>
            <a:spLocks noGrp="1"/>
          </p:cNvSpPr>
          <p:nvPr>
            <p:ph type="ctrTitle"/>
          </p:nvPr>
        </p:nvSpPr>
        <p:spPr>
          <a:xfrm>
            <a:off x="540026" y="412959"/>
            <a:ext cx="6228522" cy="562790"/>
          </a:xfrm>
        </p:spPr>
        <p:txBody>
          <a:bodyPr>
            <a:normAutofit fontScale="90000"/>
          </a:bodyPr>
          <a:lstStyle/>
          <a:p>
            <a:pPr algn="l"/>
            <a:r>
              <a:rPr lang="en-US" sz="3800" b="1">
                <a:latin typeface="Arial" panose="020B0604020202020204" pitchFamily="34" charset="0"/>
                <a:cs typeface="Arial" panose="020B0604020202020204" pitchFamily="34" charset="0"/>
              </a:rPr>
              <a:t>What’s New at EXPO</a:t>
            </a:r>
          </a:p>
        </p:txBody>
      </p:sp>
      <p:sp>
        <p:nvSpPr>
          <p:cNvPr id="5" name="Subtitle 2">
            <a:extLst>
              <a:ext uri="{FF2B5EF4-FFF2-40B4-BE49-F238E27FC236}">
                <a16:creationId xmlns:a16="http://schemas.microsoft.com/office/drawing/2014/main" id="{2710C84D-BE11-F8DF-86EE-8270A728AAFE}"/>
              </a:ext>
            </a:extLst>
          </p:cNvPr>
          <p:cNvSpPr>
            <a:spLocks noGrp="1"/>
          </p:cNvSpPr>
          <p:nvPr>
            <p:ph type="subTitle" idx="1"/>
          </p:nvPr>
        </p:nvSpPr>
        <p:spPr>
          <a:xfrm>
            <a:off x="540026" y="975749"/>
            <a:ext cx="5850194" cy="419356"/>
          </a:xfrm>
        </p:spPr>
        <p:txBody>
          <a:bodyPr vert="horz" lIns="91440" tIns="45720" rIns="91440" bIns="45720" rtlCol="0" anchor="t">
            <a:normAutofit lnSpcReduction="10000"/>
          </a:bodyPr>
          <a:lstStyle/>
          <a:p>
            <a:pPr algn="l"/>
            <a:r>
              <a:rPr lang="en-US"/>
              <a:t>Engaging additions to build excitement</a:t>
            </a:r>
          </a:p>
        </p:txBody>
      </p:sp>
      <p:sp>
        <p:nvSpPr>
          <p:cNvPr id="10" name="TextBox 9">
            <a:extLst>
              <a:ext uri="{FF2B5EF4-FFF2-40B4-BE49-F238E27FC236}">
                <a16:creationId xmlns:a16="http://schemas.microsoft.com/office/drawing/2014/main" id="{398840E0-4D49-2C42-31AA-35F7DBF2C263}"/>
              </a:ext>
            </a:extLst>
          </p:cNvPr>
          <p:cNvSpPr txBox="1"/>
          <p:nvPr/>
        </p:nvSpPr>
        <p:spPr>
          <a:xfrm>
            <a:off x="8637517" y="3032584"/>
            <a:ext cx="314891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1400" b="1">
                <a:latin typeface="Arial"/>
                <a:cs typeface="Arial"/>
              </a:rPr>
              <a:t>ASLA Live Podcast Studio</a:t>
            </a:r>
          </a:p>
          <a:p>
            <a:pPr fontAlgn="base"/>
            <a:endParaRPr lang="en-US" sz="1400" b="1">
              <a:latin typeface="Arial" panose="020B0604020202020204" pitchFamily="34" charset="0"/>
              <a:cs typeface="Arial" panose="020B0604020202020204" pitchFamily="34" charset="0"/>
            </a:endParaRPr>
          </a:p>
          <a:p>
            <a:pPr fontAlgn="base"/>
            <a:r>
              <a:rPr lang="en-US" sz="1400" b="1">
                <a:latin typeface="Arial" panose="020B0604020202020204" pitchFamily="34" charset="0"/>
                <a:cs typeface="Arial" panose="020B0604020202020204" pitchFamily="34" charset="0"/>
              </a:rPr>
              <a:t>SKILL | ED Career Hub</a:t>
            </a:r>
          </a:p>
          <a:p>
            <a:pPr fontAlgn="base"/>
            <a:endParaRPr lang="en-US" sz="1400" b="1">
              <a:latin typeface="Arial" panose="020B0604020202020204" pitchFamily="34" charset="0"/>
              <a:cs typeface="Arial" panose="020B0604020202020204" pitchFamily="34" charset="0"/>
            </a:endParaRPr>
          </a:p>
          <a:p>
            <a:pPr fontAlgn="base"/>
            <a:r>
              <a:rPr lang="en-US" sz="1400" b="1">
                <a:latin typeface="Arial"/>
                <a:cs typeface="Arial"/>
              </a:rPr>
              <a:t>The Greenhouse</a:t>
            </a:r>
            <a:endParaRPr lang="en-US" sz="1400" b="1">
              <a:latin typeface="Arial" panose="020B0604020202020204" pitchFamily="34" charset="0"/>
              <a:cs typeface="Arial" panose="020B0604020202020204" pitchFamily="34" charset="0"/>
            </a:endParaRPr>
          </a:p>
          <a:p>
            <a:pPr fontAlgn="base"/>
            <a:endParaRPr lang="en-US" sz="1400" b="1">
              <a:latin typeface="Arial" panose="020B0604020202020204" pitchFamily="34" charset="0"/>
              <a:cs typeface="Arial" panose="020B0604020202020204" pitchFamily="34" charset="0"/>
            </a:endParaRPr>
          </a:p>
          <a:p>
            <a:pPr fontAlgn="base"/>
            <a:r>
              <a:rPr lang="en-US" sz="1400" b="1">
                <a:latin typeface="Arial" panose="020B0604020202020204" pitchFamily="34" charset="0"/>
                <a:cs typeface="Arial" panose="020B0604020202020204" pitchFamily="34" charset="0"/>
              </a:rPr>
              <a:t>Learning Lab #3</a:t>
            </a:r>
          </a:p>
          <a:p>
            <a:endParaRPr lang="en-US" sz="1400" b="1">
              <a:latin typeface="Arial" panose="020B0604020202020204" pitchFamily="34" charset="0"/>
              <a:cs typeface="Arial" panose="020B0604020202020204" pitchFamily="34" charset="0"/>
            </a:endParaRPr>
          </a:p>
          <a:p>
            <a:r>
              <a:rPr lang="en-US" sz="1400" b="1">
                <a:latin typeface="Arial"/>
                <a:cs typeface="Arial"/>
              </a:rPr>
              <a:t>Revised Bookstore Space</a:t>
            </a:r>
            <a:endParaRPr lang="en-US" sz="1400"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849E54A-A8E7-EAB1-5B5E-936CA200CA90}"/>
              </a:ext>
            </a:extLst>
          </p:cNvPr>
          <p:cNvSpPr/>
          <p:nvPr/>
        </p:nvSpPr>
        <p:spPr>
          <a:xfrm>
            <a:off x="6636774" y="2113935"/>
            <a:ext cx="629266" cy="64893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2F54E6-6F4D-3D6D-967A-486BEFFD2048}"/>
              </a:ext>
            </a:extLst>
          </p:cNvPr>
          <p:cNvSpPr/>
          <p:nvPr/>
        </p:nvSpPr>
        <p:spPr>
          <a:xfrm>
            <a:off x="7266039" y="6041922"/>
            <a:ext cx="314632" cy="41787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C2990A-D629-6D5B-6D6E-7A8B141281E5}"/>
              </a:ext>
            </a:extLst>
          </p:cNvPr>
          <p:cNvSpPr/>
          <p:nvPr/>
        </p:nvSpPr>
        <p:spPr>
          <a:xfrm>
            <a:off x="7615082" y="5820697"/>
            <a:ext cx="526027" cy="63909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1CD9B1-09A8-BF7D-3235-CC0D4FEC24C0}"/>
              </a:ext>
            </a:extLst>
          </p:cNvPr>
          <p:cNvSpPr/>
          <p:nvPr/>
        </p:nvSpPr>
        <p:spPr>
          <a:xfrm>
            <a:off x="5968180" y="2113935"/>
            <a:ext cx="629266" cy="64893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287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5C15E0-BE22-0B31-5BFE-0A5C803C45E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658D02D-5B6A-77F7-5610-F3151CFC322B}"/>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Important Links</a:t>
            </a:r>
          </a:p>
        </p:txBody>
      </p:sp>
      <p:sp>
        <p:nvSpPr>
          <p:cNvPr id="2" name="TextBox 1">
            <a:extLst>
              <a:ext uri="{FF2B5EF4-FFF2-40B4-BE49-F238E27FC236}">
                <a16:creationId xmlns:a16="http://schemas.microsoft.com/office/drawing/2014/main" id="{629A0140-A664-4BCF-6031-EF14B22A67C7}"/>
              </a:ext>
            </a:extLst>
          </p:cNvPr>
          <p:cNvSpPr txBox="1"/>
          <p:nvPr/>
        </p:nvSpPr>
        <p:spPr>
          <a:xfrm>
            <a:off x="540026" y="1248549"/>
            <a:ext cx="8727460" cy="3754874"/>
          </a:xfrm>
          <a:prstGeom prst="rect">
            <a:avLst/>
          </a:prstGeom>
          <a:noFill/>
        </p:spPr>
        <p:txBody>
          <a:bodyPr wrap="square">
            <a:spAutoFit/>
          </a:bodyPr>
          <a:lstStyle/>
          <a:p>
            <a:pPr marL="285750" marR="0" indent="-285750" algn="l" rtl="0">
              <a:buFont typeface="Arial" panose="020B0604020202020204" pitchFamily="34" charset="0"/>
              <a:buChar char="•"/>
            </a:pPr>
            <a:r>
              <a:rPr lang="en-US" sz="2000">
                <a:latin typeface="Arial" panose="020B0604020202020204" pitchFamily="34" charset="0"/>
                <a:cs typeface="Arial" panose="020B0604020202020204" pitchFamily="34" charset="0"/>
                <a:hlinkClick r:id="rId3"/>
              </a:rPr>
              <a:t>Exhibitor Resources Page </a:t>
            </a:r>
            <a:endParaRPr lang="en-US" sz="2000" b="0" i="0" u="none" strike="noStrike" baseline="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hlinkClick r:id="rId4"/>
              </a:rPr>
              <a:t>Attendee Website</a:t>
            </a: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hlinkClick r:id="rId5"/>
              </a:rPr>
              <a:t>Online Exhibitor Kit – Freeman</a:t>
            </a:r>
            <a:endParaRPr lang="en-US" sz="2000">
              <a:latin typeface="Arial" panose="020B0604020202020204" pitchFamily="34" charset="0"/>
              <a:cs typeface="Arial" panose="020B0604020202020204" pitchFamily="34" charset="0"/>
              <a:hlinkClick r:id="rId6"/>
            </a:endParaRPr>
          </a:p>
          <a:p>
            <a:pPr marR="0" algn="l" rtl="0"/>
            <a:endParaRPr lang="en-US" sz="2000">
              <a:solidFill>
                <a:srgbClr val="757575"/>
              </a:solidFill>
              <a:latin typeface="Arial" panose="020B0604020202020204" pitchFamily="34" charset="0"/>
              <a:cs typeface="Arial" panose="020B0604020202020204" pitchFamily="34" charset="0"/>
            </a:endParaRPr>
          </a:p>
          <a:p>
            <a:r>
              <a:rPr lang="en-US" sz="2000" b="1">
                <a:solidFill>
                  <a:srgbClr val="CB4418"/>
                </a:solidFill>
                <a:effectLst/>
                <a:latin typeface="Arial" panose="020B0604020202020204" pitchFamily="34" charset="0"/>
                <a:ea typeface="Times New Roman" panose="02020603050405020304" pitchFamily="18" charset="0"/>
                <a:cs typeface="Arial" panose="020B0604020202020204" pitchFamily="34" charset="0"/>
              </a:rPr>
              <a:t>Registration &amp; Housing Customer Service for ASLA exhibitors </a:t>
            </a:r>
            <a:r>
              <a:rPr lang="en-US" sz="2000" b="1">
                <a:effectLst/>
                <a:latin typeface="Arial" panose="020B0604020202020204" pitchFamily="34" charset="0"/>
                <a:ea typeface="Times New Roman" panose="02020603050405020304" pitchFamily="18" charset="0"/>
                <a:cs typeface="Arial" panose="020B0604020202020204" pitchFamily="34" charset="0"/>
              </a:rPr>
              <a:t>Email:  </a:t>
            </a:r>
            <a:r>
              <a:rPr lang="en-US" sz="2000" u="sng">
                <a:effectLst/>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ASLAexhibitor@maritz.com</a:t>
            </a:r>
            <a:r>
              <a:rPr lang="en-US" sz="2000">
                <a:effectLst/>
                <a:latin typeface="Arial" panose="020B0604020202020204" pitchFamily="34" charset="0"/>
                <a:ea typeface="Times New Roman" panose="02020603050405020304" pitchFamily="18" charset="0"/>
                <a:cs typeface="Arial" panose="020B0604020202020204" pitchFamily="34" charset="0"/>
              </a:rPr>
              <a:t> </a:t>
            </a:r>
            <a:br>
              <a:rPr lang="en-US" sz="2000" b="1">
                <a:effectLst/>
                <a:latin typeface="Arial" panose="020B0604020202020204" pitchFamily="34" charset="0"/>
                <a:ea typeface="Times New Roman" panose="02020603050405020304" pitchFamily="18" charset="0"/>
                <a:cs typeface="Arial" panose="020B0604020202020204" pitchFamily="34" charset="0"/>
              </a:rPr>
            </a:br>
            <a:r>
              <a:rPr lang="en-US" sz="2000" b="1">
                <a:effectLst/>
                <a:latin typeface="Arial" panose="020B0604020202020204" pitchFamily="34" charset="0"/>
                <a:ea typeface="Times New Roman" panose="02020603050405020304" pitchFamily="18" charset="0"/>
                <a:cs typeface="Arial" panose="020B0604020202020204" pitchFamily="34" charset="0"/>
              </a:rPr>
              <a:t>Phone: </a:t>
            </a:r>
            <a:r>
              <a:rPr lang="en-US" sz="2000">
                <a:effectLst/>
                <a:latin typeface="Arial" panose="020B0604020202020204" pitchFamily="34" charset="0"/>
                <a:ea typeface="Times New Roman" panose="02020603050405020304" pitchFamily="18" charset="0"/>
                <a:cs typeface="Arial" panose="020B0604020202020204" pitchFamily="34" charset="0"/>
              </a:rPr>
              <a:t>(864) 208-0397 (available Monday-Friday 9am–5pm EST)</a:t>
            </a:r>
          </a:p>
          <a:p>
            <a:endParaRPr lang="en-US" sz="2000">
              <a:solidFill>
                <a:schemeClr val="bg1">
                  <a:lumMod val="50000"/>
                </a:schemeClr>
              </a:solidFill>
              <a:latin typeface="Arial" panose="020B0604020202020204" pitchFamily="34" charset="0"/>
              <a:ea typeface="Times New Roman" panose="02020603050405020304" pitchFamily="18" charset="0"/>
              <a:cs typeface="Arial" panose="020B0604020202020204" pitchFamily="34" charset="0"/>
            </a:endParaRPr>
          </a:p>
          <a:p>
            <a:r>
              <a:rPr lang="en-US" sz="2000" b="1">
                <a:solidFill>
                  <a:srgbClr val="CB4418"/>
                </a:solidFill>
                <a:latin typeface="Arial" panose="020B0604020202020204" pitchFamily="34" charset="0"/>
                <a:ea typeface="Times New Roman" panose="02020603050405020304" pitchFamily="18" charset="0"/>
                <a:cs typeface="Arial" panose="020B0604020202020204" pitchFamily="34" charset="0"/>
              </a:rPr>
              <a:t>Freeman Services Exhibit Customer Service</a:t>
            </a:r>
          </a:p>
          <a:p>
            <a:r>
              <a:rPr lang="en-US" sz="2000">
                <a:latin typeface="Arial" panose="020B0604020202020204" pitchFamily="34" charset="0"/>
                <a:ea typeface="Times New Roman" panose="02020603050405020304" pitchFamily="18" charset="0"/>
                <a:cs typeface="Arial" panose="020B0604020202020204" pitchFamily="34" charset="0"/>
              </a:rPr>
              <a:t>Phone: US or Canada: 888-508-5054 | International 1-817-210-4869</a:t>
            </a:r>
          </a:p>
          <a:p>
            <a:r>
              <a:rPr lang="en-US" sz="2000">
                <a:latin typeface="Arial" panose="020B0604020202020204" pitchFamily="34" charset="0"/>
                <a:ea typeface="Times New Roman" panose="02020603050405020304" pitchFamily="18" charset="0"/>
                <a:cs typeface="Arial" panose="020B0604020202020204" pitchFamily="34" charset="0"/>
              </a:rPr>
              <a:t>Call or text: Mon-Thursday 7am-7pm CT, Fri 7am-5pm CT </a:t>
            </a:r>
            <a:r>
              <a:rPr lang="en-US" sz="2000">
                <a:effectLst/>
                <a:latin typeface="Arial" panose="020B0604020202020204" pitchFamily="34" charset="0"/>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Email</a:t>
            </a:r>
            <a:r>
              <a:rPr lang="en-US" sz="2000">
                <a:effectLst/>
                <a:latin typeface="Arial" panose="020B0604020202020204" pitchFamily="34" charset="0"/>
                <a:ea typeface="Times New Roman" panose="02020603050405020304" pitchFamily="18" charset="0"/>
                <a:cs typeface="Arial" panose="020B0604020202020204" pitchFamily="34" charset="0"/>
              </a:rPr>
              <a:t> for service. </a:t>
            </a:r>
          </a:p>
          <a:p>
            <a:r>
              <a:rPr lang="en-US" sz="2000">
                <a:latin typeface="Arial" panose="020B0604020202020204" pitchFamily="34" charset="0"/>
                <a:ea typeface="Times New Roman" panose="02020603050405020304" pitchFamily="18" charset="0"/>
                <a:cs typeface="Arial" panose="020B0604020202020204" pitchFamily="34" charset="0"/>
              </a:rPr>
              <a:t>Get a </a:t>
            </a:r>
            <a:r>
              <a:rPr lang="en-US" sz="2000">
                <a:latin typeface="Arial" panose="020B0604020202020204" pitchFamily="34" charset="0"/>
                <a:ea typeface="Times New Roman" panose="02020603050405020304" pitchFamily="18" charset="0"/>
                <a:cs typeface="Arial" panose="020B0604020202020204" pitchFamily="34" charset="0"/>
                <a:hlinkClick r:id="rId9">
                  <a:extLst>
                    <a:ext uri="{A12FA001-AC4F-418D-AE19-62706E023703}">
                      <ahyp:hlinkClr xmlns:ahyp="http://schemas.microsoft.com/office/drawing/2018/hyperlinkcolor" val="tx"/>
                    </a:ext>
                  </a:extLst>
                </a:hlinkClick>
              </a:rPr>
              <a:t>shipping quote </a:t>
            </a:r>
            <a:r>
              <a:rPr lang="en-US" sz="2000">
                <a:latin typeface="Arial" panose="020B0604020202020204" pitchFamily="34" charset="0"/>
                <a:ea typeface="Times New Roman" panose="02020603050405020304" pitchFamily="18" charset="0"/>
                <a:cs typeface="Arial" panose="020B0604020202020204" pitchFamily="34" charset="0"/>
              </a:rPr>
              <a:t>through this link. </a:t>
            </a:r>
            <a:endParaRPr lang="en-US" sz="2000" b="0" i="0" u="none" strike="noStrike" baseline="0">
              <a:solidFill>
                <a:srgbClr val="7575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19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7B4A8-78DF-C173-250B-44D64781836F}"/>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5EB27F76-D0D2-22CF-87F6-E531B6AA453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800301-92B0-3AB1-764A-1B5B3EBEE0B5}"/>
              </a:ext>
            </a:extLst>
          </p:cNvPr>
          <p:cNvSpPr>
            <a:spLocks noGrp="1"/>
          </p:cNvSpPr>
          <p:nvPr>
            <p:ph type="ctrTitle"/>
          </p:nvPr>
        </p:nvSpPr>
        <p:spPr>
          <a:xfrm>
            <a:off x="540026" y="412959"/>
            <a:ext cx="6228522" cy="562790"/>
          </a:xfrm>
        </p:spPr>
        <p:txBody>
          <a:bodyPr>
            <a:normAutofit fontScale="90000"/>
          </a:bodyPr>
          <a:lstStyle/>
          <a:p>
            <a:pPr algn="l"/>
            <a:r>
              <a:rPr lang="en-US" sz="3800" b="1">
                <a:latin typeface="Arial" panose="020B0604020202020204" pitchFamily="34" charset="0"/>
                <a:cs typeface="Arial" panose="020B0604020202020204" pitchFamily="34" charset="0"/>
              </a:rPr>
              <a:t>Schedule-at-a-Glance</a:t>
            </a:r>
          </a:p>
        </p:txBody>
      </p:sp>
      <p:sp>
        <p:nvSpPr>
          <p:cNvPr id="5" name="Subtitle 2">
            <a:extLst>
              <a:ext uri="{FF2B5EF4-FFF2-40B4-BE49-F238E27FC236}">
                <a16:creationId xmlns:a16="http://schemas.microsoft.com/office/drawing/2014/main" id="{2806D25A-2D1E-02AA-4EFE-96941E66ED6C}"/>
              </a:ext>
            </a:extLst>
          </p:cNvPr>
          <p:cNvSpPr>
            <a:spLocks noGrp="1"/>
          </p:cNvSpPr>
          <p:nvPr>
            <p:ph type="subTitle" idx="1"/>
          </p:nvPr>
        </p:nvSpPr>
        <p:spPr>
          <a:xfrm>
            <a:off x="540026" y="975749"/>
            <a:ext cx="5850194" cy="419356"/>
          </a:xfrm>
        </p:spPr>
        <p:txBody>
          <a:bodyPr>
            <a:normAutofit lnSpcReduction="10000"/>
          </a:bodyPr>
          <a:lstStyle/>
          <a:p>
            <a:pPr algn="l"/>
            <a:r>
              <a:rPr lang="en-US"/>
              <a:t>Available at www.aslaconference.com</a:t>
            </a:r>
          </a:p>
        </p:txBody>
      </p:sp>
      <p:pic>
        <p:nvPicPr>
          <p:cNvPr id="7" name="Picture 6">
            <a:extLst>
              <a:ext uri="{FF2B5EF4-FFF2-40B4-BE49-F238E27FC236}">
                <a16:creationId xmlns:a16="http://schemas.microsoft.com/office/drawing/2014/main" id="{5C28C8FF-3FFE-8FED-BAFA-7BE3A66E3E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35960" y="1918574"/>
            <a:ext cx="6664902" cy="4432160"/>
          </a:xfrm>
          <a:prstGeom prst="rect">
            <a:avLst/>
          </a:prstGeom>
        </p:spPr>
      </p:pic>
    </p:spTree>
    <p:extLst>
      <p:ext uri="{BB962C8B-B14F-4D97-AF65-F5344CB8AC3E}">
        <p14:creationId xmlns:p14="http://schemas.microsoft.com/office/powerpoint/2010/main" val="2274169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1767F-83C7-D469-C50E-9C9C43D06F4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3E980F0-6103-D79A-44A0-39D8F0BB20AB}"/>
              </a:ext>
            </a:extLst>
          </p:cNvPr>
          <p:cNvGrpSpPr/>
          <p:nvPr/>
        </p:nvGrpSpPr>
        <p:grpSpPr>
          <a:xfrm>
            <a:off x="-48861" y="1612571"/>
            <a:ext cx="13028191" cy="4923210"/>
            <a:chOff x="307840" y="34691"/>
            <a:chExt cx="11576320" cy="4401210"/>
          </a:xfrm>
        </p:grpSpPr>
        <p:pic>
          <p:nvPicPr>
            <p:cNvPr id="6" name="Picture 5" descr="The image depicts a vibrant, modern nightclub with a sleek, black interior, decorated with purple and yellow accents, and a striking patterned ceiling.&#10;&#10;AI-generated content may be incorrect.">
              <a:extLst>
                <a:ext uri="{FF2B5EF4-FFF2-40B4-BE49-F238E27FC236}">
                  <a16:creationId xmlns:a16="http://schemas.microsoft.com/office/drawing/2014/main" id="{23046DC7-66B1-D95E-0605-8348DB03B74A}"/>
                </a:ext>
              </a:extLst>
            </p:cNvPr>
            <p:cNvPicPr>
              <a:picLocks noChangeAspect="1"/>
            </p:cNvPicPr>
            <p:nvPr/>
          </p:nvPicPr>
          <p:blipFill>
            <a:blip r:embed="rId2">
              <a:extLst>
                <a:ext uri="{28A0092B-C50C-407E-A947-70E740481C1C}">
                  <a14:useLocalDpi xmlns:a14="http://schemas.microsoft.com/office/drawing/2010/main" val="0"/>
                </a:ext>
              </a:extLst>
            </a:blip>
            <a:srcRect l="3766" r="34644" b="-1"/>
            <a:stretch>
              <a:fillRect/>
            </a:stretch>
          </p:blipFill>
          <p:spPr>
            <a:xfrm>
              <a:off x="307840" y="321732"/>
              <a:ext cx="3793472" cy="4111323"/>
            </a:xfrm>
            <a:prstGeom prst="rect">
              <a:avLst/>
            </a:prstGeom>
          </p:spPr>
        </p:pic>
        <p:pic>
          <p:nvPicPr>
            <p:cNvPr id="7" name="Picture 6" descr="The image depicts a vibrant, well-lit nightclub with a bar counter, people mingling, and a metallic, decorative centerpiece.&#10;&#10;AI-generated content may be incorrect.">
              <a:extLst>
                <a:ext uri="{FF2B5EF4-FFF2-40B4-BE49-F238E27FC236}">
                  <a16:creationId xmlns:a16="http://schemas.microsoft.com/office/drawing/2014/main" id="{E7D24668-EF73-348A-95C7-12FE01279E03}"/>
                </a:ext>
              </a:extLst>
            </p:cNvPr>
            <p:cNvPicPr>
              <a:picLocks noChangeAspect="1"/>
            </p:cNvPicPr>
            <p:nvPr/>
          </p:nvPicPr>
          <p:blipFill>
            <a:blip r:embed="rId3">
              <a:extLst>
                <a:ext uri="{28A0092B-C50C-407E-A947-70E740481C1C}">
                  <a14:useLocalDpi xmlns:a14="http://schemas.microsoft.com/office/drawing/2010/main" val="0"/>
                </a:ext>
              </a:extLst>
            </a:blip>
            <a:srcRect t="8860" r="1" b="11825"/>
            <a:stretch>
              <a:fillRect/>
            </a:stretch>
          </p:blipFill>
          <p:spPr>
            <a:xfrm>
              <a:off x="4194959" y="321734"/>
              <a:ext cx="3797570" cy="2010551"/>
            </a:xfrm>
            <a:prstGeom prst="rect">
              <a:avLst/>
            </a:prstGeom>
          </p:spPr>
        </p:pic>
        <p:pic>
          <p:nvPicPr>
            <p:cNvPr id="8" name="Picture 7" descr="The image depicts a stage with a backdrop of the Make-Up Artists &amp; Hair Stylists Guild Awards, showcasing a winner'0s podium with a trophy, a podium, and an audience of black chairs.&#10;&#10;AI-generated content may be incorrect.">
              <a:extLst>
                <a:ext uri="{FF2B5EF4-FFF2-40B4-BE49-F238E27FC236}">
                  <a16:creationId xmlns:a16="http://schemas.microsoft.com/office/drawing/2014/main" id="{8A6C8897-BB17-49ED-649E-A2F5A3AA7C97}"/>
                </a:ext>
              </a:extLst>
            </p:cNvPr>
            <p:cNvPicPr>
              <a:picLocks noChangeAspect="1"/>
            </p:cNvPicPr>
            <p:nvPr/>
          </p:nvPicPr>
          <p:blipFill>
            <a:blip r:embed="rId4">
              <a:extLst>
                <a:ext uri="{28A0092B-C50C-407E-A947-70E740481C1C}">
                  <a14:useLocalDpi xmlns:a14="http://schemas.microsoft.com/office/drawing/2010/main" val="0"/>
                </a:ext>
              </a:extLst>
            </a:blip>
            <a:srcRect r="1" b="20498"/>
            <a:stretch>
              <a:fillRect/>
            </a:stretch>
          </p:blipFill>
          <p:spPr>
            <a:xfrm>
              <a:off x="4190180" y="2422097"/>
              <a:ext cx="3794760" cy="2013804"/>
            </a:xfrm>
            <a:prstGeom prst="rect">
              <a:avLst/>
            </a:prstGeom>
          </p:spPr>
        </p:pic>
        <p:pic>
          <p:nvPicPr>
            <p:cNvPr id="9" name="Picture 8" descr="The text appears to be a series of phrases and codes that may refer to a sports event or competition, possibly an NFL game or a championship event, with a scheduled start time of 21:12.&#10;&#10;AI-generated content may be incorrect.">
              <a:extLst>
                <a:ext uri="{FF2B5EF4-FFF2-40B4-BE49-F238E27FC236}">
                  <a16:creationId xmlns:a16="http://schemas.microsoft.com/office/drawing/2014/main" id="{B947E2DD-8035-2878-2AA3-99BC81BEDE44}"/>
                </a:ext>
              </a:extLst>
            </p:cNvPr>
            <p:cNvPicPr>
              <a:picLocks noChangeAspect="1"/>
            </p:cNvPicPr>
            <p:nvPr/>
          </p:nvPicPr>
          <p:blipFill>
            <a:blip r:embed="rId5">
              <a:extLst>
                <a:ext uri="{28A0092B-C50C-407E-A947-70E740481C1C}">
                  <a14:useLocalDpi xmlns:a14="http://schemas.microsoft.com/office/drawing/2010/main" val="0"/>
                </a:ext>
              </a:extLst>
            </a:blip>
            <a:srcRect l="22929" r="15408" b="-1"/>
            <a:stretch>
              <a:fillRect/>
            </a:stretch>
          </p:blipFill>
          <p:spPr>
            <a:xfrm>
              <a:off x="8086176" y="34691"/>
              <a:ext cx="3797984" cy="4111321"/>
            </a:xfrm>
            <a:prstGeom prst="rect">
              <a:avLst/>
            </a:prstGeom>
          </p:spPr>
        </p:pic>
      </p:grpSp>
      <p:pic>
        <p:nvPicPr>
          <p:cNvPr id="3" name="Picture 2" descr="A screenshot of a computer&#10;&#10;AI-generated content may be incorrect.">
            <a:extLst>
              <a:ext uri="{FF2B5EF4-FFF2-40B4-BE49-F238E27FC236}">
                <a16:creationId xmlns:a16="http://schemas.microsoft.com/office/drawing/2014/main" id="{B60A9321-C64F-4E0B-9C68-B086B7951D43}"/>
              </a:ext>
            </a:extLst>
          </p:cNvPr>
          <p:cNvPicPr>
            <a:picLocks noChangeAspect="1"/>
          </p:cNvPicPr>
          <p:nvPr/>
        </p:nvPicPr>
        <p:blipFill>
          <a:blip r:embed="rId6"/>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531B92-9C10-BF46-C68A-91D4C6B64C62}"/>
              </a:ext>
            </a:extLst>
          </p:cNvPr>
          <p:cNvSpPr>
            <a:spLocks noGrp="1"/>
          </p:cNvSpPr>
          <p:nvPr>
            <p:ph type="ctrTitle"/>
          </p:nvPr>
        </p:nvSpPr>
        <p:spPr>
          <a:xfrm>
            <a:off x="540026" y="412959"/>
            <a:ext cx="6228522" cy="562790"/>
          </a:xfrm>
        </p:spPr>
        <p:txBody>
          <a:bodyPr>
            <a:normAutofit fontScale="90000"/>
          </a:bodyPr>
          <a:lstStyle/>
          <a:p>
            <a:pPr algn="l"/>
            <a:r>
              <a:rPr lang="en-US" sz="3800" b="1">
                <a:latin typeface="Arial" panose="020B0604020202020204" pitchFamily="34" charset="0"/>
                <a:cs typeface="Arial" panose="020B0604020202020204" pitchFamily="34" charset="0"/>
              </a:rPr>
              <a:t>General Session + Awards</a:t>
            </a:r>
          </a:p>
        </p:txBody>
      </p:sp>
      <p:sp>
        <p:nvSpPr>
          <p:cNvPr id="5" name="Subtitle 2">
            <a:extLst>
              <a:ext uri="{FF2B5EF4-FFF2-40B4-BE49-F238E27FC236}">
                <a16:creationId xmlns:a16="http://schemas.microsoft.com/office/drawing/2014/main" id="{5D2EC6A2-0DD2-843C-8698-53A83AB08062}"/>
              </a:ext>
            </a:extLst>
          </p:cNvPr>
          <p:cNvSpPr>
            <a:spLocks noGrp="1"/>
          </p:cNvSpPr>
          <p:nvPr>
            <p:ph type="subTitle" idx="1"/>
          </p:nvPr>
        </p:nvSpPr>
        <p:spPr>
          <a:xfrm>
            <a:off x="540026" y="975749"/>
            <a:ext cx="5850194" cy="419356"/>
          </a:xfrm>
        </p:spPr>
        <p:txBody>
          <a:bodyPr>
            <a:normAutofit lnSpcReduction="10000"/>
          </a:bodyPr>
          <a:lstStyle/>
          <a:p>
            <a:pPr algn="l"/>
            <a:r>
              <a:rPr lang="en-US"/>
              <a:t>The Novo Theater</a:t>
            </a:r>
          </a:p>
        </p:txBody>
      </p:sp>
    </p:spTree>
    <p:extLst>
      <p:ext uri="{BB962C8B-B14F-4D97-AF65-F5344CB8AC3E}">
        <p14:creationId xmlns:p14="http://schemas.microsoft.com/office/powerpoint/2010/main" val="1697417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A3887-8BF9-9BF3-0295-D912D4BFD16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09FE6BF-0423-2768-B5D9-6BC846D3D09B}"/>
              </a:ext>
            </a:extLst>
          </p:cNvPr>
          <p:cNvGrpSpPr/>
          <p:nvPr/>
        </p:nvGrpSpPr>
        <p:grpSpPr>
          <a:xfrm>
            <a:off x="2038436" y="1929975"/>
            <a:ext cx="5095279" cy="4942620"/>
            <a:chOff x="5122181" y="0"/>
            <a:chExt cx="7069819" cy="6858000"/>
          </a:xfrm>
        </p:grpSpPr>
        <p:pic>
          <p:nvPicPr>
            <p:cNvPr id="8" name="Picture 7" descr="The image is a map of Los Angeles, featuring various street names, landmarks, and points of interest, such as L.A. LIVE, the Crypto.com Arena, and the Convention Center.&#10;&#10;AI-generated content may be incorrect.">
              <a:extLst>
                <a:ext uri="{FF2B5EF4-FFF2-40B4-BE49-F238E27FC236}">
                  <a16:creationId xmlns:a16="http://schemas.microsoft.com/office/drawing/2014/main" id="{FEF441FF-02D3-8B33-A9D7-950AC01B23DB}"/>
                </a:ext>
              </a:extLst>
            </p:cNvPr>
            <p:cNvPicPr>
              <a:picLocks noChangeAspect="1"/>
            </p:cNvPicPr>
            <p:nvPr/>
          </p:nvPicPr>
          <p:blipFill>
            <a:blip r:embed="rId2"/>
            <a:srcRect r="14057"/>
            <a:stretch>
              <a:fillRect/>
            </a:stretch>
          </p:blipFill>
          <p:spPr>
            <a:xfrm>
              <a:off x="5122181" y="0"/>
              <a:ext cx="7069819" cy="6858000"/>
            </a:xfrm>
            <a:prstGeom prst="rect">
              <a:avLst/>
            </a:prstGeom>
          </p:spPr>
        </p:pic>
        <p:sp>
          <p:nvSpPr>
            <p:cNvPr id="17" name="Freeform: Shape 16">
              <a:extLst>
                <a:ext uri="{FF2B5EF4-FFF2-40B4-BE49-F238E27FC236}">
                  <a16:creationId xmlns:a16="http://schemas.microsoft.com/office/drawing/2014/main" id="{CEC2984A-EB2B-AB0F-7773-48231959FA6F}"/>
                </a:ext>
              </a:extLst>
            </p:cNvPr>
            <p:cNvSpPr/>
            <p:nvPr/>
          </p:nvSpPr>
          <p:spPr>
            <a:xfrm>
              <a:off x="7768910" y="963261"/>
              <a:ext cx="2624537" cy="4229973"/>
            </a:xfrm>
            <a:custGeom>
              <a:avLst/>
              <a:gdLst>
                <a:gd name="csX0" fmla="*/ 1507713 w 2624537"/>
                <a:gd name="csY0" fmla="*/ 0 h 4229973"/>
                <a:gd name="csX1" fmla="*/ 2275530 w 2624537"/>
                <a:gd name="csY1" fmla="*/ 390889 h 4229973"/>
                <a:gd name="csX2" fmla="*/ 2240629 w 2624537"/>
                <a:gd name="csY2" fmla="*/ 1005142 h 4229973"/>
                <a:gd name="csX3" fmla="*/ 2624537 w 2624537"/>
                <a:gd name="csY3" fmla="*/ 1081924 h 4229973"/>
                <a:gd name="csX4" fmla="*/ 300146 w 2624537"/>
                <a:gd name="csY4" fmla="*/ 4160171 h 4229973"/>
                <a:gd name="csX5" fmla="*/ 0 w 2624537"/>
                <a:gd name="csY5" fmla="*/ 4229973 h 4229973"/>
              </a:gdLst>
              <a:ahLst/>
              <a:cxnLst>
                <a:cxn ang="0">
                  <a:pos x="csX0" y="csY0"/>
                </a:cxn>
                <a:cxn ang="0">
                  <a:pos x="csX1" y="csY1"/>
                </a:cxn>
                <a:cxn ang="0">
                  <a:pos x="csX2" y="csY2"/>
                </a:cxn>
                <a:cxn ang="0">
                  <a:pos x="csX3" y="csY3"/>
                </a:cxn>
                <a:cxn ang="0">
                  <a:pos x="csX4" y="csY4"/>
                </a:cxn>
                <a:cxn ang="0">
                  <a:pos x="csX5" y="csY5"/>
                </a:cxn>
              </a:cxnLst>
              <a:rect l="l" t="t" r="r" b="b"/>
              <a:pathLst>
                <a:path w="2624537" h="4229973">
                  <a:moveTo>
                    <a:pt x="1507713" y="0"/>
                  </a:moveTo>
                  <a:lnTo>
                    <a:pt x="2275530" y="390889"/>
                  </a:lnTo>
                  <a:lnTo>
                    <a:pt x="2240629" y="1005142"/>
                  </a:lnTo>
                  <a:lnTo>
                    <a:pt x="2624537" y="1081924"/>
                  </a:lnTo>
                  <a:lnTo>
                    <a:pt x="300146" y="4160171"/>
                  </a:lnTo>
                  <a:lnTo>
                    <a:pt x="0" y="4229973"/>
                  </a:lnTo>
                </a:path>
              </a:pathLst>
            </a:cu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0D124E84-33A1-8216-5319-077653B4F45D}"/>
              </a:ext>
            </a:extLst>
          </p:cNvPr>
          <p:cNvSpPr txBox="1"/>
          <p:nvPr/>
        </p:nvSpPr>
        <p:spPr>
          <a:xfrm>
            <a:off x="7259002" y="2680379"/>
            <a:ext cx="684051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panose="020B0604020202020204" pitchFamily="34" charset="0"/>
                <a:cs typeface="Arial" panose="020B0604020202020204" pitchFamily="34" charset="0"/>
              </a:rPr>
              <a:t>Dates:</a:t>
            </a:r>
            <a:r>
              <a:rPr lang="en-US" sz="1400">
                <a:latin typeface="Arial" panose="020B0604020202020204" pitchFamily="34" charset="0"/>
                <a:cs typeface="Arial" panose="020B0604020202020204" pitchFamily="34" charset="0"/>
              </a:rPr>
              <a:t> </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Wednesday, September 16 - Friday, September 18</a:t>
            </a:r>
            <a:br>
              <a:rPr lang="en-US" sz="1400">
                <a:latin typeface="Arial" panose="020B0604020202020204" pitchFamily="34" charset="0"/>
                <a:cs typeface="Arial" panose="020B0604020202020204" pitchFamily="34" charset="0"/>
              </a:rPr>
            </a:br>
            <a:endParaRPr lang="en-US" sz="1400">
              <a:latin typeface="Arial" panose="020B0604020202020204" pitchFamily="34" charset="0"/>
              <a:cs typeface="Arial" panose="020B0604020202020204" pitchFamily="34" charset="0"/>
            </a:endParaRPr>
          </a:p>
          <a:p>
            <a:br>
              <a:rPr lang="en-US" sz="1400">
                <a:latin typeface="Arial" panose="020B0604020202020204" pitchFamily="34" charset="0"/>
                <a:cs typeface="Arial" panose="020B0604020202020204" pitchFamily="34" charset="0"/>
              </a:rPr>
            </a:br>
            <a:r>
              <a:rPr lang="en-US" sz="1400" b="1">
                <a:latin typeface="Arial" panose="020B0604020202020204" pitchFamily="34" charset="0"/>
                <a:cs typeface="Arial" panose="020B0604020202020204" pitchFamily="34" charset="0"/>
              </a:rPr>
              <a:t>Location:	</a:t>
            </a:r>
          </a:p>
          <a:p>
            <a:r>
              <a:rPr lang="en-US" sz="1400">
                <a:latin typeface="Arial" panose="020B0604020202020204" pitchFamily="34" charset="0"/>
                <a:cs typeface="Arial" panose="020B0604020202020204" pitchFamily="34" charset="0"/>
              </a:rPr>
              <a:t>Los Angeles Convention Center</a:t>
            </a:r>
          </a:p>
          <a:p>
            <a:r>
              <a:rPr lang="en-US" sz="1400">
                <a:latin typeface="Arial" panose="020B0604020202020204" pitchFamily="34" charset="0"/>
                <a:cs typeface="Arial" panose="020B0604020202020204" pitchFamily="34" charset="0"/>
              </a:rPr>
              <a:t>1201 South Figueroa Street</a:t>
            </a:r>
          </a:p>
          <a:p>
            <a:r>
              <a:rPr lang="en-US" sz="1400">
                <a:latin typeface="Arial" panose="020B0604020202020204" pitchFamily="34" charset="0"/>
                <a:cs typeface="Arial" panose="020B0604020202020204" pitchFamily="34" charset="0"/>
              </a:rPr>
              <a:t>Los Angeles, California 90015</a:t>
            </a:r>
          </a:p>
          <a:p>
            <a:endParaRPr lang="en-US" sz="1400">
              <a:latin typeface="Arial" panose="020B0604020202020204" pitchFamily="34" charset="0"/>
              <a:cs typeface="Arial" panose="020B0604020202020204" pitchFamily="34" charset="0"/>
            </a:endParaRPr>
          </a:p>
          <a:p>
            <a:r>
              <a:rPr lang="en-US" sz="1400" i="1">
                <a:latin typeface="Arial" panose="020B0604020202020204" pitchFamily="34" charset="0"/>
                <a:cs typeface="Arial" panose="020B0604020202020204" pitchFamily="34" charset="0"/>
              </a:rPr>
              <a:t>10-minute walk between LA CC and JW Marriott LA Live  </a:t>
            </a:r>
          </a:p>
        </p:txBody>
      </p:sp>
      <p:sp>
        <p:nvSpPr>
          <p:cNvPr id="9" name="Freeform: Shape 8">
            <a:extLst>
              <a:ext uri="{FF2B5EF4-FFF2-40B4-BE49-F238E27FC236}">
                <a16:creationId xmlns:a16="http://schemas.microsoft.com/office/drawing/2014/main" id="{054CF9F4-F6C3-6236-FB44-7F9D481742F5}"/>
              </a:ext>
            </a:extLst>
          </p:cNvPr>
          <p:cNvSpPr/>
          <p:nvPr/>
        </p:nvSpPr>
        <p:spPr>
          <a:xfrm>
            <a:off x="4841193" y="2029626"/>
            <a:ext cx="683663" cy="598206"/>
          </a:xfrm>
          <a:custGeom>
            <a:avLst/>
            <a:gdLst>
              <a:gd name="csX0" fmla="*/ 230736 w 683663"/>
              <a:gd name="csY0" fmla="*/ 0 h 598206"/>
              <a:gd name="csX1" fmla="*/ 0 w 683663"/>
              <a:gd name="csY1" fmla="*/ 427290 h 598206"/>
              <a:gd name="csX2" fmla="*/ 260646 w 683663"/>
              <a:gd name="csY2" fmla="*/ 564023 h 598206"/>
              <a:gd name="csX3" fmla="*/ 303375 w 683663"/>
              <a:gd name="csY3" fmla="*/ 495656 h 598206"/>
              <a:gd name="csX4" fmla="*/ 495656 w 683663"/>
              <a:gd name="csY4" fmla="*/ 598206 h 598206"/>
              <a:gd name="csX5" fmla="*/ 683663 w 683663"/>
              <a:gd name="csY5" fmla="*/ 247828 h 598206"/>
              <a:gd name="csX6" fmla="*/ 230736 w 683663"/>
              <a:gd name="csY6" fmla="*/ 0 h 59820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83663" h="598206">
                <a:moveTo>
                  <a:pt x="230736" y="0"/>
                </a:moveTo>
                <a:lnTo>
                  <a:pt x="0" y="427290"/>
                </a:lnTo>
                <a:lnTo>
                  <a:pt x="260646" y="564023"/>
                </a:lnTo>
                <a:lnTo>
                  <a:pt x="303375" y="495656"/>
                </a:lnTo>
                <a:lnTo>
                  <a:pt x="495656" y="598206"/>
                </a:lnTo>
                <a:lnTo>
                  <a:pt x="683663" y="247828"/>
                </a:lnTo>
                <a:lnTo>
                  <a:pt x="230736" y="0"/>
                </a:lnTo>
                <a:close/>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817BA1C-9D70-7A6B-6E4C-217874BDE29B}"/>
              </a:ext>
            </a:extLst>
          </p:cNvPr>
          <p:cNvSpPr/>
          <p:nvPr/>
        </p:nvSpPr>
        <p:spPr>
          <a:xfrm>
            <a:off x="2427006" y="3076486"/>
            <a:ext cx="1944168" cy="3473865"/>
          </a:xfrm>
          <a:custGeom>
            <a:avLst/>
            <a:gdLst>
              <a:gd name="csX0" fmla="*/ 867398 w 1944168"/>
              <a:gd name="csY0" fmla="*/ 0 h 3473865"/>
              <a:gd name="csX1" fmla="*/ 333286 w 1944168"/>
              <a:gd name="csY1" fmla="*/ 978493 h 3473865"/>
              <a:gd name="csX2" fmla="*/ 1363054 w 1944168"/>
              <a:gd name="csY2" fmla="*/ 1478422 h 3473865"/>
              <a:gd name="csX3" fmla="*/ 1016949 w 1944168"/>
              <a:gd name="csY3" fmla="*/ 2080901 h 3473865"/>
              <a:gd name="csX4" fmla="*/ 918673 w 1944168"/>
              <a:gd name="csY4" fmla="*/ 2115084 h 3473865"/>
              <a:gd name="csX5" fmla="*/ 102549 w 1944168"/>
              <a:gd name="csY5" fmla="*/ 1721978 h 3473865"/>
              <a:gd name="csX6" fmla="*/ 29910 w 1944168"/>
              <a:gd name="csY6" fmla="*/ 1892893 h 3473865"/>
              <a:gd name="csX7" fmla="*/ 200826 w 1944168"/>
              <a:gd name="csY7" fmla="*/ 1982624 h 3473865"/>
              <a:gd name="csX8" fmla="*/ 85458 w 1944168"/>
              <a:gd name="csY8" fmla="*/ 2191996 h 3473865"/>
              <a:gd name="csX9" fmla="*/ 0 w 1944168"/>
              <a:gd name="csY9" fmla="*/ 2550920 h 3473865"/>
              <a:gd name="csX10" fmla="*/ 290557 w 1944168"/>
              <a:gd name="csY10" fmla="*/ 3409772 h 3473865"/>
              <a:gd name="csX11" fmla="*/ 350377 w 1944168"/>
              <a:gd name="csY11" fmla="*/ 3473865 h 3473865"/>
              <a:gd name="csX12" fmla="*/ 1106680 w 1944168"/>
              <a:gd name="csY12" fmla="*/ 3473865 h 3473865"/>
              <a:gd name="csX13" fmla="*/ 1486968 w 1944168"/>
              <a:gd name="csY13" fmla="*/ 2862841 h 3473865"/>
              <a:gd name="csX14" fmla="*/ 1512605 w 1944168"/>
              <a:gd name="csY14" fmla="*/ 2619286 h 3473865"/>
              <a:gd name="csX15" fmla="*/ 1474149 w 1944168"/>
              <a:gd name="csY15" fmla="*/ 2508191 h 3473865"/>
              <a:gd name="csX16" fmla="*/ 1388691 w 1944168"/>
              <a:gd name="csY16" fmla="*/ 2337275 h 3473865"/>
              <a:gd name="csX17" fmla="*/ 1837345 w 1944168"/>
              <a:gd name="csY17" fmla="*/ 1508333 h 3473865"/>
              <a:gd name="csX18" fmla="*/ 1764706 w 1944168"/>
              <a:gd name="csY18" fmla="*/ 1316052 h 3473865"/>
              <a:gd name="csX19" fmla="*/ 1944168 w 1944168"/>
              <a:gd name="csY19" fmla="*/ 982766 h 3473865"/>
              <a:gd name="csX20" fmla="*/ 1602336 w 1944168"/>
              <a:gd name="csY20" fmla="*/ 803305 h 3473865"/>
              <a:gd name="csX21" fmla="*/ 1777525 w 1944168"/>
              <a:gd name="csY21" fmla="*/ 504202 h 3473865"/>
              <a:gd name="csX22" fmla="*/ 867398 w 1944168"/>
              <a:gd name="csY22" fmla="*/ 0 h 34738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944168" h="3473865">
                <a:moveTo>
                  <a:pt x="867398" y="0"/>
                </a:moveTo>
                <a:lnTo>
                  <a:pt x="333286" y="978493"/>
                </a:lnTo>
                <a:lnTo>
                  <a:pt x="1363054" y="1478422"/>
                </a:lnTo>
                <a:lnTo>
                  <a:pt x="1016949" y="2080901"/>
                </a:lnTo>
                <a:lnTo>
                  <a:pt x="918673" y="2115084"/>
                </a:lnTo>
                <a:lnTo>
                  <a:pt x="102549" y="1721978"/>
                </a:lnTo>
                <a:lnTo>
                  <a:pt x="29910" y="1892893"/>
                </a:lnTo>
                <a:lnTo>
                  <a:pt x="200826" y="1982624"/>
                </a:lnTo>
                <a:lnTo>
                  <a:pt x="85458" y="2191996"/>
                </a:lnTo>
                <a:lnTo>
                  <a:pt x="0" y="2550920"/>
                </a:lnTo>
                <a:lnTo>
                  <a:pt x="290557" y="3409772"/>
                </a:lnTo>
                <a:lnTo>
                  <a:pt x="350377" y="3473865"/>
                </a:lnTo>
                <a:lnTo>
                  <a:pt x="1106680" y="3473865"/>
                </a:lnTo>
                <a:lnTo>
                  <a:pt x="1486968" y="2862841"/>
                </a:lnTo>
                <a:lnTo>
                  <a:pt x="1512605" y="2619286"/>
                </a:lnTo>
                <a:lnTo>
                  <a:pt x="1474149" y="2508191"/>
                </a:lnTo>
                <a:lnTo>
                  <a:pt x="1388691" y="2337275"/>
                </a:lnTo>
                <a:lnTo>
                  <a:pt x="1837345" y="1508333"/>
                </a:lnTo>
                <a:lnTo>
                  <a:pt x="1764706" y="1316052"/>
                </a:lnTo>
                <a:lnTo>
                  <a:pt x="1944168" y="982766"/>
                </a:lnTo>
                <a:lnTo>
                  <a:pt x="1602336" y="803305"/>
                </a:lnTo>
                <a:lnTo>
                  <a:pt x="1777525" y="504202"/>
                </a:lnTo>
                <a:lnTo>
                  <a:pt x="867398" y="0"/>
                </a:lnTo>
                <a:close/>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4D21A907-C634-63D1-F692-3A030574D914}"/>
              </a:ext>
            </a:extLst>
          </p:cNvPr>
          <p:cNvPicPr>
            <a:picLocks noChangeAspect="1"/>
          </p:cNvPicPr>
          <p:nvPr/>
        </p:nvPicPr>
        <p:blipFill>
          <a:blip r:embed="rId3"/>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975707DB-F9AF-9E6A-8904-3B80165C3D32}"/>
              </a:ext>
            </a:extLst>
          </p:cNvPr>
          <p:cNvSpPr>
            <a:spLocks noGrp="1"/>
          </p:cNvSpPr>
          <p:nvPr>
            <p:ph type="subTitle" idx="1"/>
          </p:nvPr>
        </p:nvSpPr>
        <p:spPr>
          <a:xfrm>
            <a:off x="540026" y="975749"/>
            <a:ext cx="7059192" cy="419356"/>
          </a:xfrm>
        </p:spPr>
        <p:txBody>
          <a:bodyPr>
            <a:normAutofit lnSpcReduction="10000"/>
          </a:bodyPr>
          <a:lstStyle/>
          <a:p>
            <a:pPr algn="l"/>
            <a:r>
              <a:rPr lang="en-US"/>
              <a:t>Los Angeles Convention Center + JW Marriott LA Live</a:t>
            </a:r>
          </a:p>
        </p:txBody>
      </p:sp>
      <p:sp>
        <p:nvSpPr>
          <p:cNvPr id="2" name="Title 1">
            <a:extLst>
              <a:ext uri="{FF2B5EF4-FFF2-40B4-BE49-F238E27FC236}">
                <a16:creationId xmlns:a16="http://schemas.microsoft.com/office/drawing/2014/main" id="{34FB7F3E-E023-8678-34FA-8C5A49F2CF44}"/>
              </a:ext>
            </a:extLst>
          </p:cNvPr>
          <p:cNvSpPr>
            <a:spLocks noGrp="1"/>
          </p:cNvSpPr>
          <p:nvPr>
            <p:ph type="ctrTitle"/>
          </p:nvPr>
        </p:nvSpPr>
        <p:spPr>
          <a:xfrm>
            <a:off x="540026" y="412959"/>
            <a:ext cx="6228522" cy="562790"/>
          </a:xfrm>
        </p:spPr>
        <p:txBody>
          <a:bodyPr>
            <a:normAutofit fontScale="90000"/>
          </a:bodyPr>
          <a:lstStyle/>
          <a:p>
            <a:pPr algn="l"/>
            <a:r>
              <a:rPr lang="en-US" sz="3800" b="1">
                <a:latin typeface="Arial" panose="020B0604020202020204" pitchFamily="34" charset="0"/>
                <a:cs typeface="Arial" panose="020B0604020202020204" pitchFamily="34" charset="0"/>
              </a:rPr>
              <a:t>Location / Venues</a:t>
            </a:r>
          </a:p>
        </p:txBody>
      </p:sp>
      <p:sp>
        <p:nvSpPr>
          <p:cNvPr id="7" name="Oval 6">
            <a:extLst>
              <a:ext uri="{FF2B5EF4-FFF2-40B4-BE49-F238E27FC236}">
                <a16:creationId xmlns:a16="http://schemas.microsoft.com/office/drawing/2014/main" id="{09817B5D-5CD8-5AEF-2019-A936719BA721}"/>
              </a:ext>
            </a:extLst>
          </p:cNvPr>
          <p:cNvSpPr/>
          <p:nvPr/>
        </p:nvSpPr>
        <p:spPr>
          <a:xfrm>
            <a:off x="3577771" y="5440596"/>
            <a:ext cx="478971" cy="478971"/>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537EB13-B849-4292-1402-D9B5C38CACE5}"/>
              </a:ext>
            </a:extLst>
          </p:cNvPr>
          <p:cNvSpPr/>
          <p:nvPr/>
        </p:nvSpPr>
        <p:spPr>
          <a:xfrm>
            <a:off x="4105353" y="4059437"/>
            <a:ext cx="338392" cy="338392"/>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136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58AE6E0-ECD0-4FFD-6691-6E8BC3A3CC5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1434610-98E1-B634-2FF5-77B4C6540564}"/>
              </a:ext>
            </a:extLst>
          </p:cNvPr>
          <p:cNvSpPr txBox="1">
            <a:spLocks/>
          </p:cNvSpPr>
          <p:nvPr/>
        </p:nvSpPr>
        <p:spPr>
          <a:xfrm>
            <a:off x="540026" y="412959"/>
            <a:ext cx="6228522" cy="5627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CB4418"/>
                </a:solidFill>
                <a:latin typeface="Arial" panose="020B0604020202020204" pitchFamily="34" charset="0"/>
                <a:cs typeface="Arial" panose="020B0604020202020204" pitchFamily="34" charset="0"/>
              </a:rPr>
              <a:t>Register Your Team</a:t>
            </a:r>
          </a:p>
        </p:txBody>
      </p:sp>
      <p:sp>
        <p:nvSpPr>
          <p:cNvPr id="2" name="TextBox 1">
            <a:extLst>
              <a:ext uri="{FF2B5EF4-FFF2-40B4-BE49-F238E27FC236}">
                <a16:creationId xmlns:a16="http://schemas.microsoft.com/office/drawing/2014/main" id="{257DBE9F-96D0-8853-B37A-6ACC6E00BBDC}"/>
              </a:ext>
            </a:extLst>
          </p:cNvPr>
          <p:cNvSpPr txBox="1"/>
          <p:nvPr/>
        </p:nvSpPr>
        <p:spPr>
          <a:xfrm>
            <a:off x="540026" y="3002280"/>
            <a:ext cx="9660614" cy="2646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base">
              <a:buFont typeface="Wingdings" panose="05000000000000000000" pitchFamily="2" charset="2"/>
              <a:buChar char="§"/>
            </a:pPr>
            <a:r>
              <a:rPr lang="en-US" sz="2000">
                <a:latin typeface="Arial" panose="020B0604020202020204" pitchFamily="34" charset="0"/>
                <a:cs typeface="Arial" panose="020B0604020202020204" pitchFamily="34" charset="0"/>
              </a:rPr>
              <a:t>Week of April 27 registration launch with discounted hotel room blocks. Please note our official registration partner is Maritz.</a:t>
            </a:r>
          </a:p>
          <a:p>
            <a:pPr fontAlgn="base"/>
            <a:endParaRPr lang="en-US" sz="20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a:latin typeface="Arial" panose="020B0604020202020204" pitchFamily="34" charset="0"/>
                <a:cs typeface="Arial" panose="020B0604020202020204" pitchFamily="34" charset="0"/>
              </a:rPr>
              <a:t>Early Bird Rate ends June 15, 2026</a:t>
            </a:r>
          </a:p>
          <a:p>
            <a:endParaRPr lang="en-US" sz="12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a:latin typeface="Arial" panose="020B0604020202020204" pitchFamily="34" charset="0"/>
                <a:cs typeface="Arial" panose="020B0604020202020204" pitchFamily="34" charset="0"/>
              </a:rPr>
              <a:t>Advanced Rate ends August 4, 2026</a:t>
            </a:r>
          </a:p>
          <a:p>
            <a:endParaRPr lang="en-US" sz="140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a:latin typeface="Arial" panose="020B0604020202020204" pitchFamily="34" charset="0"/>
                <a:cs typeface="Arial" panose="020B0604020202020204" pitchFamily="34" charset="0"/>
              </a:rPr>
              <a:t>Onsite Rate Begins August 5, 2026</a:t>
            </a:r>
          </a:p>
          <a:p>
            <a:pPr fontAlgn="base"/>
            <a:endParaRPr lang="en-US" sz="140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DF8B36D-BC2E-6C83-C790-F33546002D0C}"/>
              </a:ext>
            </a:extLst>
          </p:cNvPr>
          <p:cNvSpPr txBox="1">
            <a:spLocks/>
          </p:cNvSpPr>
          <p:nvPr/>
        </p:nvSpPr>
        <p:spPr>
          <a:xfrm>
            <a:off x="540026" y="1161013"/>
            <a:ext cx="10615654" cy="1841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Arial" panose="020B0604020202020204" pitchFamily="34" charset="0"/>
                <a:cs typeface="Arial" panose="020B0604020202020204" pitchFamily="34" charset="0"/>
              </a:rPr>
              <a:t>Register your staff in advance and avoid the lines. When you register your team they will receive a confirmation email with a barcode. The barcode allows them to skip the onsite registration line. They can simply scan and go to receive their name badge. A name badge is required to enter the EXPO hall with no exceptions. If you need to purchase additional badges beyond your allotment you can find </a:t>
            </a:r>
            <a:r>
              <a:rPr lang="en-US" sz="2000">
                <a:latin typeface="Arial" panose="020B0604020202020204" pitchFamily="34" charset="0"/>
                <a:cs typeface="Arial" panose="020B0604020202020204" pitchFamily="34" charset="0"/>
                <a:hlinkClick r:id="rId3"/>
              </a:rPr>
              <a:t>registration rates on the conference website. </a:t>
            </a:r>
            <a:endParaRPr lang="en-US" sz="2000" b="1">
              <a:latin typeface="Arial" panose="020B0604020202020204" pitchFamily="34" charset="0"/>
              <a:cs typeface="Arial" panose="020B0604020202020204" pitchFamily="34" charset="0"/>
            </a:endParaRPr>
          </a:p>
          <a:p>
            <a:pPr marL="0" indent="0">
              <a:buNone/>
            </a:pPr>
            <a:r>
              <a:rPr lang="en-US" sz="2000" b="1">
                <a:solidFill>
                  <a:srgbClr val="CB4418"/>
                </a:solidFill>
                <a:latin typeface="Arial" panose="020B0604020202020204" pitchFamily="34" charset="0"/>
                <a:cs typeface="Arial" panose="020B0604020202020204" pitchFamily="34" charset="0"/>
              </a:rPr>
              <a:t>Key Dates</a:t>
            </a:r>
          </a:p>
        </p:txBody>
      </p:sp>
    </p:spTree>
    <p:extLst>
      <p:ext uri="{BB962C8B-B14F-4D97-AF65-F5344CB8AC3E}">
        <p14:creationId xmlns:p14="http://schemas.microsoft.com/office/powerpoint/2010/main" val="1556634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nked_x0020_File xmlns="859a2640-beb4-46e1-887a-a550606ea35f" xsi:nil="true"/>
    <lcf76f155ced4ddcb4097134ff3c332f xmlns="859a2640-beb4-46e1-887a-a550606ea35f">
      <Terms xmlns="http://schemas.microsoft.com/office/infopath/2007/PartnerControls"/>
    </lcf76f155ced4ddcb4097134ff3c332f>
    <TaxCatchAll xmlns="25bd7d57-9c00-4b3f-905c-dc427070bd38" xsi:nil="true"/>
    <lm xmlns="859a2640-beb4-46e1-887a-a550606ea35f">
      <UserInfo>
        <DisplayName/>
        <AccountId xsi:nil="true"/>
        <AccountType/>
      </UserInfo>
    </lm>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DE57D61FAC04428CCBAB34FB10DE66" ma:contentTypeVersion="23" ma:contentTypeDescription="Create a new document." ma:contentTypeScope="" ma:versionID="b53120744f3a8c19e567418a96d1aa7f">
  <xsd:schema xmlns:xsd="http://www.w3.org/2001/XMLSchema" xmlns:xs="http://www.w3.org/2001/XMLSchema" xmlns:p="http://schemas.microsoft.com/office/2006/metadata/properties" xmlns:ns2="859a2640-beb4-46e1-887a-a550606ea35f" xmlns:ns3="25bd7d57-9c00-4b3f-905c-dc427070bd38" targetNamespace="http://schemas.microsoft.com/office/2006/metadata/properties" ma:root="true" ma:fieldsID="db7f2b15e81b33ec0673046daac57e94" ns2:_="" ns3:_="">
    <xsd:import namespace="859a2640-beb4-46e1-887a-a550606ea35f"/>
    <xsd:import namespace="25bd7d57-9c00-4b3f-905c-dc427070bd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m" minOccurs="0"/>
                <xsd:element ref="ns2:Linked_x0020_Fil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9a2640-beb4-46e1-887a-a550606ea3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m" ma:index="21" nillable="true" ma:displayName="lm" ma:format="Dropdown" ma:list="UserInfo" ma:SharePointGroup="0" ma:internalName="lm">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inked_x0020_File" ma:index="22" nillable="true" ma:displayName="Linked File" ma:list="{859a2640-beb4-46e1-887a-a550606ea35f}" ma:internalName="Linked_x0020_File" ma:showField="Title">
      <xsd:simpleType>
        <xsd:restriction base="dms:Lookup"/>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2ef2272-807b-4d91-b5a4-2a0edd8c17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bd7d57-9c00-4b3f-905c-dc427070bd3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85c155d-1d46-414f-b2d9-48ea6848c51a}" ma:internalName="TaxCatchAll" ma:showField="CatchAllData" ma:web="25bd7d57-9c00-4b3f-905c-dc427070bd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1DD60C-AC6C-49EE-83B6-CA70F6886763}">
  <ds:schemaRefs>
    <ds:schemaRef ds:uri="25bd7d57-9c00-4b3f-905c-dc427070bd38"/>
    <ds:schemaRef ds:uri="859a2640-beb4-46e1-887a-a550606ea3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4E35E6E-A497-4D6B-B7B2-751E27E1007A}">
  <ds:schemaRefs>
    <ds:schemaRef ds:uri="http://schemas.microsoft.com/sharepoint/v3/contenttype/forms"/>
  </ds:schemaRefs>
</ds:datastoreItem>
</file>

<file path=customXml/itemProps3.xml><?xml version="1.0" encoding="utf-8"?>
<ds:datastoreItem xmlns:ds="http://schemas.openxmlformats.org/officeDocument/2006/customXml" ds:itemID="{51D8DCF6-E1F2-4396-B259-8F29224B00D9}">
  <ds:schemaRefs>
    <ds:schemaRef ds:uri="25bd7d57-9c00-4b3f-905c-dc427070bd38"/>
    <ds:schemaRef ds:uri="859a2640-beb4-46e1-887a-a550606ea3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1547</Words>
  <Application>Microsoft Office PowerPoint</Application>
  <PresentationFormat>Widescreen</PresentationFormat>
  <Paragraphs>195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Aptos Display</vt:lpstr>
      <vt:lpstr>Arial</vt:lpstr>
      <vt:lpstr>Wingdings</vt:lpstr>
      <vt:lpstr>Office Theme</vt:lpstr>
      <vt:lpstr>ASLA Exhibitor Webinar</vt:lpstr>
      <vt:lpstr>PowerPoint Presentation</vt:lpstr>
      <vt:lpstr>PowerPoint Presentation</vt:lpstr>
      <vt:lpstr>What’s New at EXPO</vt:lpstr>
      <vt:lpstr>PowerPoint Presentation</vt:lpstr>
      <vt:lpstr>Schedule-at-a-Glance</vt:lpstr>
      <vt:lpstr>General Session + Awards</vt:lpstr>
      <vt:lpstr>Location / Venues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Land8 Wrap Party</vt:lpstr>
      <vt:lpstr>Land8 Wrap Party</vt:lpstr>
      <vt:lpstr>Land8 Wrap Party</vt:lpstr>
      <vt:lpstr>Land8 Wrap Party</vt:lpstr>
      <vt:lpstr>Land8 Wrap Party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THOMPSON, LYDIA</dc:creator>
  <cp:lastModifiedBy>MOBLEY, MICHELLE</cp:lastModifiedBy>
  <cp:revision>1</cp:revision>
  <dcterms:created xsi:type="dcterms:W3CDTF">2026-01-07T19:40:43Z</dcterms:created>
  <dcterms:modified xsi:type="dcterms:W3CDTF">2026-04-17T18:28:28Z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0x0101007ADE57D61FAC04428CCBAB34FB10DE66</vt:lpwstr>
  </property>
  <property fmtid="{D5CDD505-2E9C-101B-9397-08002B2CF9AE}" pid="3" name="MediaServiceImageTags">
    <vt:lpwstr/>
  </property>
</Properties>
</file>